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87" r:id="rId4"/>
    <p:sldId id="290" r:id="rId5"/>
    <p:sldId id="291" r:id="rId6"/>
    <p:sldId id="292" r:id="rId7"/>
    <p:sldId id="259" r:id="rId8"/>
    <p:sldId id="261" r:id="rId9"/>
    <p:sldId id="383" r:id="rId10"/>
    <p:sldId id="286" r:id="rId11"/>
    <p:sldId id="385" r:id="rId12"/>
    <p:sldId id="263" r:id="rId13"/>
    <p:sldId id="288" r:id="rId14"/>
    <p:sldId id="289" r:id="rId15"/>
    <p:sldId id="265" r:id="rId16"/>
    <p:sldId id="266" r:id="rId17"/>
    <p:sldId id="277" r:id="rId18"/>
    <p:sldId id="267" r:id="rId19"/>
    <p:sldId id="268" r:id="rId20"/>
    <p:sldId id="278" r:id="rId21"/>
    <p:sldId id="279" r:id="rId22"/>
    <p:sldId id="280" r:id="rId23"/>
    <p:sldId id="281" r:id="rId24"/>
    <p:sldId id="282" r:id="rId25"/>
    <p:sldId id="284" r:id="rId26"/>
    <p:sldId id="269" r:id="rId27"/>
    <p:sldId id="270" r:id="rId28"/>
    <p:sldId id="294" r:id="rId29"/>
    <p:sldId id="295" r:id="rId30"/>
    <p:sldId id="296" r:id="rId31"/>
    <p:sldId id="293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36" autoAdjust="0"/>
    <p:restoredTop sz="94660"/>
  </p:normalViewPr>
  <p:slideViewPr>
    <p:cSldViewPr>
      <p:cViewPr varScale="1">
        <p:scale>
          <a:sx n="82" d="100"/>
          <a:sy n="82" d="100"/>
        </p:scale>
        <p:origin x="142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deris Fotiadis" userId="1fd73e54-3338-4653-bb59-763f4592584b" providerId="ADAL" clId="{5BBDD5CE-6748-41C6-952C-9613A88F738E}"/>
    <pc:docChg chg="undo custSel modSld">
      <pc:chgData name="Sideris Fotiadis" userId="1fd73e54-3338-4653-bb59-763f4592584b" providerId="ADAL" clId="{5BBDD5CE-6748-41C6-952C-9613A88F738E}" dt="2026-09-25T14:54:59.748" v="152" actId="255"/>
      <pc:docMkLst>
        <pc:docMk/>
      </pc:docMkLst>
      <pc:sldChg chg="modSp mod">
        <pc:chgData name="Sideris Fotiadis" userId="1fd73e54-3338-4653-bb59-763f4592584b" providerId="ADAL" clId="{5BBDD5CE-6748-41C6-952C-9613A88F738E}" dt="2026-09-25T14:41:17.614" v="7" actId="1076"/>
        <pc:sldMkLst>
          <pc:docMk/>
          <pc:sldMk cId="0" sldId="259"/>
        </pc:sldMkLst>
        <pc:spChg chg="mod">
          <ac:chgData name="Sideris Fotiadis" userId="1fd73e54-3338-4653-bb59-763f4592584b" providerId="ADAL" clId="{5BBDD5CE-6748-41C6-952C-9613A88F738E}" dt="2026-09-25T14:41:07.411" v="6" actId="115"/>
          <ac:spMkLst>
            <pc:docMk/>
            <pc:sldMk cId="0" sldId="259"/>
            <ac:spMk id="3" creationId="{00000000-0000-0000-0000-000000000000}"/>
          </ac:spMkLst>
        </pc:spChg>
        <pc:spChg chg="mod">
          <ac:chgData name="Sideris Fotiadis" userId="1fd73e54-3338-4653-bb59-763f4592584b" providerId="ADAL" clId="{5BBDD5CE-6748-41C6-952C-9613A88F738E}" dt="2026-09-25T14:41:17.614" v="7" actId="1076"/>
          <ac:spMkLst>
            <pc:docMk/>
            <pc:sldMk cId="0" sldId="259"/>
            <ac:spMk id="4" creationId="{00000000-0000-0000-0000-000000000000}"/>
          </ac:spMkLst>
        </pc:spChg>
      </pc:sldChg>
      <pc:sldChg chg="modSp mod">
        <pc:chgData name="Sideris Fotiadis" userId="1fd73e54-3338-4653-bb59-763f4592584b" providerId="ADAL" clId="{5BBDD5CE-6748-41C6-952C-9613A88F738E}" dt="2026-09-25T14:41:25.422" v="8" actId="1076"/>
        <pc:sldMkLst>
          <pc:docMk/>
          <pc:sldMk cId="0" sldId="261"/>
        </pc:sldMkLst>
        <pc:spChg chg="mod">
          <ac:chgData name="Sideris Fotiadis" userId="1fd73e54-3338-4653-bb59-763f4592584b" providerId="ADAL" clId="{5BBDD5CE-6748-41C6-952C-9613A88F738E}" dt="2026-09-25T14:41:25.422" v="8" actId="1076"/>
          <ac:spMkLst>
            <pc:docMk/>
            <pc:sldMk cId="0" sldId="261"/>
            <ac:spMk id="4" creationId="{00000000-0000-0000-0000-000000000000}"/>
          </ac:spMkLst>
        </pc:spChg>
      </pc:sldChg>
      <pc:sldChg chg="modSp mod">
        <pc:chgData name="Sideris Fotiadis" userId="1fd73e54-3338-4653-bb59-763f4592584b" providerId="ADAL" clId="{5BBDD5CE-6748-41C6-952C-9613A88F738E}" dt="2026-09-25T14:45:05.879" v="39" actId="14100"/>
        <pc:sldMkLst>
          <pc:docMk/>
          <pc:sldMk cId="0" sldId="265"/>
        </pc:sldMkLst>
        <pc:spChg chg="mod">
          <ac:chgData name="Sideris Fotiadis" userId="1fd73e54-3338-4653-bb59-763f4592584b" providerId="ADAL" clId="{5BBDD5CE-6748-41C6-952C-9613A88F738E}" dt="2026-09-25T14:45:05.879" v="39" actId="14100"/>
          <ac:spMkLst>
            <pc:docMk/>
            <pc:sldMk cId="0" sldId="265"/>
            <ac:spMk id="2" creationId="{00000000-0000-0000-0000-000000000000}"/>
          </ac:spMkLst>
        </pc:spChg>
        <pc:spChg chg="mod">
          <ac:chgData name="Sideris Fotiadis" userId="1fd73e54-3338-4653-bb59-763f4592584b" providerId="ADAL" clId="{5BBDD5CE-6748-41C6-952C-9613A88F738E}" dt="2026-09-25T14:44:38.691" v="33" actId="14100"/>
          <ac:spMkLst>
            <pc:docMk/>
            <pc:sldMk cId="0" sldId="265"/>
            <ac:spMk id="3" creationId="{00000000-0000-0000-0000-000000000000}"/>
          </ac:spMkLst>
        </pc:spChg>
      </pc:sldChg>
      <pc:sldChg chg="modSp mod">
        <pc:chgData name="Sideris Fotiadis" userId="1fd73e54-3338-4653-bb59-763f4592584b" providerId="ADAL" clId="{5BBDD5CE-6748-41C6-952C-9613A88F738E}" dt="2026-09-25T14:44:55.817" v="37" actId="115"/>
        <pc:sldMkLst>
          <pc:docMk/>
          <pc:sldMk cId="0" sldId="266"/>
        </pc:sldMkLst>
        <pc:spChg chg="mod">
          <ac:chgData name="Sideris Fotiadis" userId="1fd73e54-3338-4653-bb59-763f4592584b" providerId="ADAL" clId="{5BBDD5CE-6748-41C6-952C-9613A88F738E}" dt="2026-09-25T14:44:55.817" v="37" actId="115"/>
          <ac:spMkLst>
            <pc:docMk/>
            <pc:sldMk cId="0" sldId="266"/>
            <ac:spMk id="2" creationId="{00000000-0000-0000-0000-000000000000}"/>
          </ac:spMkLst>
        </pc:spChg>
        <pc:spChg chg="mod">
          <ac:chgData name="Sideris Fotiadis" userId="1fd73e54-3338-4653-bb59-763f4592584b" providerId="ADAL" clId="{5BBDD5CE-6748-41C6-952C-9613A88F738E}" dt="2026-09-25T14:44:42.890" v="34" actId="1076"/>
          <ac:spMkLst>
            <pc:docMk/>
            <pc:sldMk cId="0" sldId="266"/>
            <ac:spMk id="4" creationId="{00000000-0000-0000-0000-000000000000}"/>
          </ac:spMkLst>
        </pc:spChg>
      </pc:sldChg>
      <pc:sldChg chg="modSp mod">
        <pc:chgData name="Sideris Fotiadis" userId="1fd73e54-3338-4653-bb59-763f4592584b" providerId="ADAL" clId="{5BBDD5CE-6748-41C6-952C-9613A88F738E}" dt="2026-09-25T14:46:17.331" v="57" actId="27636"/>
        <pc:sldMkLst>
          <pc:docMk/>
          <pc:sldMk cId="0" sldId="267"/>
        </pc:sldMkLst>
        <pc:spChg chg="mod">
          <ac:chgData name="Sideris Fotiadis" userId="1fd73e54-3338-4653-bb59-763f4592584b" providerId="ADAL" clId="{5BBDD5CE-6748-41C6-952C-9613A88F738E}" dt="2026-09-25T14:46:10.081" v="53" actId="115"/>
          <ac:spMkLst>
            <pc:docMk/>
            <pc:sldMk cId="0" sldId="267"/>
            <ac:spMk id="2" creationId="{00000000-0000-0000-0000-000000000000}"/>
          </ac:spMkLst>
        </pc:spChg>
        <pc:spChg chg="mod">
          <ac:chgData name="Sideris Fotiadis" userId="1fd73e54-3338-4653-bb59-763f4592584b" providerId="ADAL" clId="{5BBDD5CE-6748-41C6-952C-9613A88F738E}" dt="2026-09-25T14:46:17.331" v="57" actId="27636"/>
          <ac:spMkLst>
            <pc:docMk/>
            <pc:sldMk cId="0" sldId="267"/>
            <ac:spMk id="3" creationId="{00000000-0000-0000-0000-000000000000}"/>
          </ac:spMkLst>
        </pc:spChg>
      </pc:sldChg>
      <pc:sldChg chg="modSp mod">
        <pc:chgData name="Sideris Fotiadis" userId="1fd73e54-3338-4653-bb59-763f4592584b" providerId="ADAL" clId="{5BBDD5CE-6748-41C6-952C-9613A88F738E}" dt="2026-09-25T14:46:41.101" v="61" actId="115"/>
        <pc:sldMkLst>
          <pc:docMk/>
          <pc:sldMk cId="0" sldId="268"/>
        </pc:sldMkLst>
        <pc:spChg chg="mod">
          <ac:chgData name="Sideris Fotiadis" userId="1fd73e54-3338-4653-bb59-763f4592584b" providerId="ADAL" clId="{5BBDD5CE-6748-41C6-952C-9613A88F738E}" dt="2026-09-25T14:46:41.101" v="61" actId="115"/>
          <ac:spMkLst>
            <pc:docMk/>
            <pc:sldMk cId="0" sldId="268"/>
            <ac:spMk id="2" creationId="{00000000-0000-0000-0000-000000000000}"/>
          </ac:spMkLst>
        </pc:spChg>
        <pc:spChg chg="mod">
          <ac:chgData name="Sideris Fotiadis" userId="1fd73e54-3338-4653-bb59-763f4592584b" providerId="ADAL" clId="{5BBDD5CE-6748-41C6-952C-9613A88F738E}" dt="2026-09-25T14:46:37.086" v="60" actId="1076"/>
          <ac:spMkLst>
            <pc:docMk/>
            <pc:sldMk cId="0" sldId="268"/>
            <ac:spMk id="3" creationId="{00000000-0000-0000-0000-000000000000}"/>
          </ac:spMkLst>
        </pc:spChg>
      </pc:sldChg>
      <pc:sldChg chg="modSp mod">
        <pc:chgData name="Sideris Fotiadis" userId="1fd73e54-3338-4653-bb59-763f4592584b" providerId="ADAL" clId="{5BBDD5CE-6748-41C6-952C-9613A88F738E}" dt="2026-09-25T14:51:47.923" v="105" actId="1076"/>
        <pc:sldMkLst>
          <pc:docMk/>
          <pc:sldMk cId="0" sldId="269"/>
        </pc:sldMkLst>
        <pc:spChg chg="mod">
          <ac:chgData name="Sideris Fotiadis" userId="1fd73e54-3338-4653-bb59-763f4592584b" providerId="ADAL" clId="{5BBDD5CE-6748-41C6-952C-9613A88F738E}" dt="2026-09-25T14:51:47.923" v="105" actId="1076"/>
          <ac:spMkLst>
            <pc:docMk/>
            <pc:sldMk cId="0" sldId="269"/>
            <ac:spMk id="2" creationId="{00000000-0000-0000-0000-000000000000}"/>
          </ac:spMkLst>
        </pc:spChg>
        <pc:spChg chg="mod">
          <ac:chgData name="Sideris Fotiadis" userId="1fd73e54-3338-4653-bb59-763f4592584b" providerId="ADAL" clId="{5BBDD5CE-6748-41C6-952C-9613A88F738E}" dt="2026-09-25T14:51:30.247" v="103" actId="255"/>
          <ac:spMkLst>
            <pc:docMk/>
            <pc:sldMk cId="0" sldId="269"/>
            <ac:spMk id="3" creationId="{00000000-0000-0000-0000-000000000000}"/>
          </ac:spMkLst>
        </pc:spChg>
        <pc:spChg chg="mod">
          <ac:chgData name="Sideris Fotiadis" userId="1fd73e54-3338-4653-bb59-763f4592584b" providerId="ADAL" clId="{5BBDD5CE-6748-41C6-952C-9613A88F738E}" dt="2026-09-25T14:51:22.114" v="102" actId="1076"/>
          <ac:spMkLst>
            <pc:docMk/>
            <pc:sldMk cId="0" sldId="269"/>
            <ac:spMk id="4" creationId="{00000000-0000-0000-0000-000000000000}"/>
          </ac:spMkLst>
        </pc:spChg>
      </pc:sldChg>
      <pc:sldChg chg="modSp mod">
        <pc:chgData name="Sideris Fotiadis" userId="1fd73e54-3338-4653-bb59-763f4592584b" providerId="ADAL" clId="{5BBDD5CE-6748-41C6-952C-9613A88F738E}" dt="2026-09-25T14:53:32.681" v="134" actId="255"/>
        <pc:sldMkLst>
          <pc:docMk/>
          <pc:sldMk cId="0" sldId="270"/>
        </pc:sldMkLst>
        <pc:spChg chg="mod">
          <ac:chgData name="Sideris Fotiadis" userId="1fd73e54-3338-4653-bb59-763f4592584b" providerId="ADAL" clId="{5BBDD5CE-6748-41C6-952C-9613A88F738E}" dt="2026-09-25T14:51:58.391" v="107" actId="1076"/>
          <ac:spMkLst>
            <pc:docMk/>
            <pc:sldMk cId="0" sldId="270"/>
            <ac:spMk id="2" creationId="{00000000-0000-0000-0000-000000000000}"/>
          </ac:spMkLst>
        </pc:spChg>
        <pc:spChg chg="mod">
          <ac:chgData name="Sideris Fotiadis" userId="1fd73e54-3338-4653-bb59-763f4592584b" providerId="ADAL" clId="{5BBDD5CE-6748-41C6-952C-9613A88F738E}" dt="2026-09-25T14:53:32.681" v="134" actId="255"/>
          <ac:spMkLst>
            <pc:docMk/>
            <pc:sldMk cId="0" sldId="270"/>
            <ac:spMk id="3" creationId="{00000000-0000-0000-0000-000000000000}"/>
          </ac:spMkLst>
        </pc:spChg>
      </pc:sldChg>
      <pc:sldChg chg="modSp mod">
        <pc:chgData name="Sideris Fotiadis" userId="1fd73e54-3338-4653-bb59-763f4592584b" providerId="ADAL" clId="{5BBDD5CE-6748-41C6-952C-9613A88F738E}" dt="2026-09-25T14:45:55.272" v="51" actId="115"/>
        <pc:sldMkLst>
          <pc:docMk/>
          <pc:sldMk cId="0" sldId="277"/>
        </pc:sldMkLst>
        <pc:spChg chg="mod">
          <ac:chgData name="Sideris Fotiadis" userId="1fd73e54-3338-4653-bb59-763f4592584b" providerId="ADAL" clId="{5BBDD5CE-6748-41C6-952C-9613A88F738E}" dt="2026-09-25T14:45:55.272" v="51" actId="115"/>
          <ac:spMkLst>
            <pc:docMk/>
            <pc:sldMk cId="0" sldId="277"/>
            <ac:spMk id="2" creationId="{00000000-0000-0000-0000-000000000000}"/>
          </ac:spMkLst>
        </pc:spChg>
        <pc:spChg chg="mod">
          <ac:chgData name="Sideris Fotiadis" userId="1fd73e54-3338-4653-bb59-763f4592584b" providerId="ADAL" clId="{5BBDD5CE-6748-41C6-952C-9613A88F738E}" dt="2026-09-25T14:45:50.030" v="50" actId="14100"/>
          <ac:spMkLst>
            <pc:docMk/>
            <pc:sldMk cId="0" sldId="277"/>
            <ac:spMk id="3" creationId="{00000000-0000-0000-0000-000000000000}"/>
          </ac:spMkLst>
        </pc:spChg>
      </pc:sldChg>
      <pc:sldChg chg="modSp mod">
        <pc:chgData name="Sideris Fotiadis" userId="1fd73e54-3338-4653-bb59-763f4592584b" providerId="ADAL" clId="{5BBDD5CE-6748-41C6-952C-9613A88F738E}" dt="2026-09-25T14:47:16.368" v="65" actId="115"/>
        <pc:sldMkLst>
          <pc:docMk/>
          <pc:sldMk cId="0" sldId="278"/>
        </pc:sldMkLst>
        <pc:spChg chg="mod">
          <ac:chgData name="Sideris Fotiadis" userId="1fd73e54-3338-4653-bb59-763f4592584b" providerId="ADAL" clId="{5BBDD5CE-6748-41C6-952C-9613A88F738E}" dt="2026-09-25T14:47:16.368" v="65" actId="115"/>
          <ac:spMkLst>
            <pc:docMk/>
            <pc:sldMk cId="0" sldId="278"/>
            <ac:spMk id="2" creationId="{00000000-0000-0000-0000-000000000000}"/>
          </ac:spMkLst>
        </pc:spChg>
      </pc:sldChg>
      <pc:sldChg chg="modSp mod">
        <pc:chgData name="Sideris Fotiadis" userId="1fd73e54-3338-4653-bb59-763f4592584b" providerId="ADAL" clId="{5BBDD5CE-6748-41C6-952C-9613A88F738E}" dt="2026-09-25T14:48:49.354" v="77" actId="1076"/>
        <pc:sldMkLst>
          <pc:docMk/>
          <pc:sldMk cId="0" sldId="279"/>
        </pc:sldMkLst>
        <pc:spChg chg="mod">
          <ac:chgData name="Sideris Fotiadis" userId="1fd73e54-3338-4653-bb59-763f4592584b" providerId="ADAL" clId="{5BBDD5CE-6748-41C6-952C-9613A88F738E}" dt="2026-09-25T14:48:17.417" v="73" actId="115"/>
          <ac:spMkLst>
            <pc:docMk/>
            <pc:sldMk cId="0" sldId="279"/>
            <ac:spMk id="2" creationId="{00000000-0000-0000-0000-000000000000}"/>
          </ac:spMkLst>
        </pc:spChg>
        <pc:spChg chg="mod">
          <ac:chgData name="Sideris Fotiadis" userId="1fd73e54-3338-4653-bb59-763f4592584b" providerId="ADAL" clId="{5BBDD5CE-6748-41C6-952C-9613A88F738E}" dt="2026-09-25T14:48:43.746" v="76" actId="207"/>
          <ac:spMkLst>
            <pc:docMk/>
            <pc:sldMk cId="0" sldId="279"/>
            <ac:spMk id="3" creationId="{00000000-0000-0000-0000-000000000000}"/>
          </ac:spMkLst>
        </pc:spChg>
        <pc:spChg chg="mod">
          <ac:chgData name="Sideris Fotiadis" userId="1fd73e54-3338-4653-bb59-763f4592584b" providerId="ADAL" clId="{5BBDD5CE-6748-41C6-952C-9613A88F738E}" dt="2026-09-25T14:48:49.354" v="77" actId="1076"/>
          <ac:spMkLst>
            <pc:docMk/>
            <pc:sldMk cId="0" sldId="279"/>
            <ac:spMk id="4" creationId="{00000000-0000-0000-0000-000000000000}"/>
          </ac:spMkLst>
        </pc:spChg>
      </pc:sldChg>
      <pc:sldChg chg="modSp mod">
        <pc:chgData name="Sideris Fotiadis" userId="1fd73e54-3338-4653-bb59-763f4592584b" providerId="ADAL" clId="{5BBDD5CE-6748-41C6-952C-9613A88F738E}" dt="2026-09-25T14:49:31.878" v="85" actId="1076"/>
        <pc:sldMkLst>
          <pc:docMk/>
          <pc:sldMk cId="0" sldId="280"/>
        </pc:sldMkLst>
        <pc:spChg chg="mod">
          <ac:chgData name="Sideris Fotiadis" userId="1fd73e54-3338-4653-bb59-763f4592584b" providerId="ADAL" clId="{5BBDD5CE-6748-41C6-952C-9613A88F738E}" dt="2026-09-25T14:49:24.677" v="84" actId="207"/>
          <ac:spMkLst>
            <pc:docMk/>
            <pc:sldMk cId="0" sldId="280"/>
            <ac:spMk id="2" creationId="{00000000-0000-0000-0000-000000000000}"/>
          </ac:spMkLst>
        </pc:spChg>
        <pc:spChg chg="mod">
          <ac:chgData name="Sideris Fotiadis" userId="1fd73e54-3338-4653-bb59-763f4592584b" providerId="ADAL" clId="{5BBDD5CE-6748-41C6-952C-9613A88F738E}" dt="2026-09-25T14:49:12.766" v="80" actId="14100"/>
          <ac:spMkLst>
            <pc:docMk/>
            <pc:sldMk cId="0" sldId="280"/>
            <ac:spMk id="3" creationId="{00000000-0000-0000-0000-000000000000}"/>
          </ac:spMkLst>
        </pc:spChg>
        <pc:spChg chg="mod">
          <ac:chgData name="Sideris Fotiadis" userId="1fd73e54-3338-4653-bb59-763f4592584b" providerId="ADAL" clId="{5BBDD5CE-6748-41C6-952C-9613A88F738E}" dt="2026-09-25T14:49:31.878" v="85" actId="1076"/>
          <ac:spMkLst>
            <pc:docMk/>
            <pc:sldMk cId="0" sldId="280"/>
            <ac:spMk id="4" creationId="{00000000-0000-0000-0000-000000000000}"/>
          </ac:spMkLst>
        </pc:spChg>
      </pc:sldChg>
      <pc:sldChg chg="modSp mod">
        <pc:chgData name="Sideris Fotiadis" userId="1fd73e54-3338-4653-bb59-763f4592584b" providerId="ADAL" clId="{5BBDD5CE-6748-41C6-952C-9613A88F738E}" dt="2026-09-25T14:50:02.443" v="90" actId="1076"/>
        <pc:sldMkLst>
          <pc:docMk/>
          <pc:sldMk cId="0" sldId="281"/>
        </pc:sldMkLst>
        <pc:spChg chg="mod">
          <ac:chgData name="Sideris Fotiadis" userId="1fd73e54-3338-4653-bb59-763f4592584b" providerId="ADAL" clId="{5BBDD5CE-6748-41C6-952C-9613A88F738E}" dt="2026-09-25T14:49:37.211" v="86" actId="1076"/>
          <ac:spMkLst>
            <pc:docMk/>
            <pc:sldMk cId="0" sldId="281"/>
            <ac:spMk id="2" creationId="{00000000-0000-0000-0000-000000000000}"/>
          </ac:spMkLst>
        </pc:spChg>
        <pc:spChg chg="mod">
          <ac:chgData name="Sideris Fotiadis" userId="1fd73e54-3338-4653-bb59-763f4592584b" providerId="ADAL" clId="{5BBDD5CE-6748-41C6-952C-9613A88F738E}" dt="2026-09-25T14:49:54.120" v="89" actId="255"/>
          <ac:spMkLst>
            <pc:docMk/>
            <pc:sldMk cId="0" sldId="281"/>
            <ac:spMk id="3" creationId="{00000000-0000-0000-0000-000000000000}"/>
          </ac:spMkLst>
        </pc:spChg>
        <pc:spChg chg="mod">
          <ac:chgData name="Sideris Fotiadis" userId="1fd73e54-3338-4653-bb59-763f4592584b" providerId="ADAL" clId="{5BBDD5CE-6748-41C6-952C-9613A88F738E}" dt="2026-09-25T14:50:02.443" v="90" actId="1076"/>
          <ac:spMkLst>
            <pc:docMk/>
            <pc:sldMk cId="0" sldId="281"/>
            <ac:spMk id="4" creationId="{00000000-0000-0000-0000-000000000000}"/>
          </ac:spMkLst>
        </pc:spChg>
      </pc:sldChg>
      <pc:sldChg chg="modSp mod">
        <pc:chgData name="Sideris Fotiadis" userId="1fd73e54-3338-4653-bb59-763f4592584b" providerId="ADAL" clId="{5BBDD5CE-6748-41C6-952C-9613A88F738E}" dt="2026-09-25T14:50:33.487" v="93" actId="1076"/>
        <pc:sldMkLst>
          <pc:docMk/>
          <pc:sldMk cId="0" sldId="282"/>
        </pc:sldMkLst>
        <pc:spChg chg="mod">
          <ac:chgData name="Sideris Fotiadis" userId="1fd73e54-3338-4653-bb59-763f4592584b" providerId="ADAL" clId="{5BBDD5CE-6748-41C6-952C-9613A88F738E}" dt="2026-09-25T14:50:15.751" v="92" actId="14100"/>
          <ac:spMkLst>
            <pc:docMk/>
            <pc:sldMk cId="0" sldId="282"/>
            <ac:spMk id="2" creationId="{00000000-0000-0000-0000-000000000000}"/>
          </ac:spMkLst>
        </pc:spChg>
        <pc:spChg chg="mod">
          <ac:chgData name="Sideris Fotiadis" userId="1fd73e54-3338-4653-bb59-763f4592584b" providerId="ADAL" clId="{5BBDD5CE-6748-41C6-952C-9613A88F738E}" dt="2026-09-25T14:50:33.487" v="93" actId="1076"/>
          <ac:spMkLst>
            <pc:docMk/>
            <pc:sldMk cId="0" sldId="282"/>
            <ac:spMk id="4" creationId="{00000000-0000-0000-0000-000000000000}"/>
          </ac:spMkLst>
        </pc:spChg>
      </pc:sldChg>
      <pc:sldChg chg="modSp mod">
        <pc:chgData name="Sideris Fotiadis" userId="1fd73e54-3338-4653-bb59-763f4592584b" providerId="ADAL" clId="{5BBDD5CE-6748-41C6-952C-9613A88F738E}" dt="2026-09-25T14:50:51.755" v="96" actId="1076"/>
        <pc:sldMkLst>
          <pc:docMk/>
          <pc:sldMk cId="0" sldId="284"/>
        </pc:sldMkLst>
        <pc:spChg chg="mod">
          <ac:chgData name="Sideris Fotiadis" userId="1fd73e54-3338-4653-bb59-763f4592584b" providerId="ADAL" clId="{5BBDD5CE-6748-41C6-952C-9613A88F738E}" dt="2026-09-25T14:50:39.353" v="94" actId="122"/>
          <ac:spMkLst>
            <pc:docMk/>
            <pc:sldMk cId="0" sldId="284"/>
            <ac:spMk id="2" creationId="{00000000-0000-0000-0000-000000000000}"/>
          </ac:spMkLst>
        </pc:spChg>
        <pc:spChg chg="mod">
          <ac:chgData name="Sideris Fotiadis" userId="1fd73e54-3338-4653-bb59-763f4592584b" providerId="ADAL" clId="{5BBDD5CE-6748-41C6-952C-9613A88F738E}" dt="2026-09-25T14:50:48.490" v="95" actId="255"/>
          <ac:spMkLst>
            <pc:docMk/>
            <pc:sldMk cId="0" sldId="284"/>
            <ac:spMk id="3" creationId="{00000000-0000-0000-0000-000000000000}"/>
          </ac:spMkLst>
        </pc:spChg>
        <pc:spChg chg="mod">
          <ac:chgData name="Sideris Fotiadis" userId="1fd73e54-3338-4653-bb59-763f4592584b" providerId="ADAL" clId="{5BBDD5CE-6748-41C6-952C-9613A88F738E}" dt="2026-09-25T14:50:51.755" v="96" actId="1076"/>
          <ac:spMkLst>
            <pc:docMk/>
            <pc:sldMk cId="0" sldId="284"/>
            <ac:spMk id="4" creationId="{00000000-0000-0000-0000-000000000000}"/>
          </ac:spMkLst>
        </pc:spChg>
      </pc:sldChg>
      <pc:sldChg chg="addSp modSp mod setBg addAnim">
        <pc:chgData name="Sideris Fotiadis" userId="1fd73e54-3338-4653-bb59-763f4592584b" providerId="ADAL" clId="{5BBDD5CE-6748-41C6-952C-9613A88F738E}" dt="2026-09-25T14:43:19.363" v="21" actId="1076"/>
        <pc:sldMkLst>
          <pc:docMk/>
          <pc:sldMk cId="0" sldId="286"/>
        </pc:sldMkLst>
        <pc:spChg chg="mod ord">
          <ac:chgData name="Sideris Fotiadis" userId="1fd73e54-3338-4653-bb59-763f4592584b" providerId="ADAL" clId="{5BBDD5CE-6748-41C6-952C-9613A88F738E}" dt="2026-09-25T14:43:01.238" v="19" actId="26606"/>
          <ac:spMkLst>
            <pc:docMk/>
            <pc:sldMk cId="0" sldId="286"/>
            <ac:spMk id="2" creationId="{00000000-0000-0000-0000-000000000000}"/>
          </ac:spMkLst>
        </pc:spChg>
        <pc:spChg chg="mod">
          <ac:chgData name="Sideris Fotiadis" userId="1fd73e54-3338-4653-bb59-763f4592584b" providerId="ADAL" clId="{5BBDD5CE-6748-41C6-952C-9613A88F738E}" dt="2026-09-25T14:43:19.363" v="21" actId="1076"/>
          <ac:spMkLst>
            <pc:docMk/>
            <pc:sldMk cId="0" sldId="286"/>
            <ac:spMk id="4" creationId="{00000000-0000-0000-0000-000000000000}"/>
          </ac:spMkLst>
        </pc:spChg>
        <pc:spChg chg="add">
          <ac:chgData name="Sideris Fotiadis" userId="1fd73e54-3338-4653-bb59-763f4592584b" providerId="ADAL" clId="{5BBDD5CE-6748-41C6-952C-9613A88F738E}" dt="2026-09-25T14:43:01.238" v="19" actId="26606"/>
          <ac:spMkLst>
            <pc:docMk/>
            <pc:sldMk cId="0" sldId="286"/>
            <ac:spMk id="9" creationId="{2783C067-F8BF-4755-B516-8A0CD74CF60C}"/>
          </ac:spMkLst>
        </pc:spChg>
        <pc:spChg chg="add">
          <ac:chgData name="Sideris Fotiadis" userId="1fd73e54-3338-4653-bb59-763f4592584b" providerId="ADAL" clId="{5BBDD5CE-6748-41C6-952C-9613A88F738E}" dt="2026-09-25T14:43:01.238" v="19" actId="26606"/>
          <ac:spMkLst>
            <pc:docMk/>
            <pc:sldMk cId="0" sldId="286"/>
            <ac:spMk id="11" creationId="{2ED796EC-E7FF-46DB-B912-FB08BF12AA6E}"/>
          </ac:spMkLst>
        </pc:spChg>
        <pc:spChg chg="add">
          <ac:chgData name="Sideris Fotiadis" userId="1fd73e54-3338-4653-bb59-763f4592584b" providerId="ADAL" clId="{5BBDD5CE-6748-41C6-952C-9613A88F738E}" dt="2026-09-25T14:43:01.238" v="19" actId="26606"/>
          <ac:spMkLst>
            <pc:docMk/>
            <pc:sldMk cId="0" sldId="286"/>
            <ac:spMk id="13" creationId="{549A2DAB-B431-487D-95AD-BB0FECB49E57}"/>
          </ac:spMkLst>
        </pc:spChg>
        <pc:spChg chg="add">
          <ac:chgData name="Sideris Fotiadis" userId="1fd73e54-3338-4653-bb59-763f4592584b" providerId="ADAL" clId="{5BBDD5CE-6748-41C6-952C-9613A88F738E}" dt="2026-09-25T14:43:01.238" v="19" actId="26606"/>
          <ac:spMkLst>
            <pc:docMk/>
            <pc:sldMk cId="0" sldId="286"/>
            <ac:spMk id="15" creationId="{0819F787-32B4-46A8-BC57-C6571BCEE243}"/>
          </ac:spMkLst>
        </pc:spChg>
        <pc:cxnChg chg="add">
          <ac:chgData name="Sideris Fotiadis" userId="1fd73e54-3338-4653-bb59-763f4592584b" providerId="ADAL" clId="{5BBDD5CE-6748-41C6-952C-9613A88F738E}" dt="2026-09-25T14:43:01.238" v="19" actId="26606"/>
          <ac:cxnSpMkLst>
            <pc:docMk/>
            <pc:sldMk cId="0" sldId="286"/>
            <ac:cxnSpMk id="17" creationId="{C5ECDEE1-7093-418F-9CF5-24EEB115C1C1}"/>
          </ac:cxnSpMkLst>
        </pc:cxnChg>
        <pc:cxnChg chg="add">
          <ac:chgData name="Sideris Fotiadis" userId="1fd73e54-3338-4653-bb59-763f4592584b" providerId="ADAL" clId="{5BBDD5CE-6748-41C6-952C-9613A88F738E}" dt="2026-09-25T14:43:01.238" v="19" actId="26606"/>
          <ac:cxnSpMkLst>
            <pc:docMk/>
            <pc:sldMk cId="0" sldId="286"/>
            <ac:cxnSpMk id="19" creationId="{045062AF-EB11-4651-BC4A-4DA21768DE8E}"/>
          </ac:cxnSpMkLst>
        </pc:cxnChg>
      </pc:sldChg>
      <pc:sldChg chg="delSp modSp mod">
        <pc:chgData name="Sideris Fotiadis" userId="1fd73e54-3338-4653-bb59-763f4592584b" providerId="ADAL" clId="{5BBDD5CE-6748-41C6-952C-9613A88F738E}" dt="2026-09-25T14:40:41.715" v="2" actId="1076"/>
        <pc:sldMkLst>
          <pc:docMk/>
          <pc:sldMk cId="0" sldId="287"/>
        </pc:sldMkLst>
        <pc:spChg chg="del">
          <ac:chgData name="Sideris Fotiadis" userId="1fd73e54-3338-4653-bb59-763f4592584b" providerId="ADAL" clId="{5BBDD5CE-6748-41C6-952C-9613A88F738E}" dt="2026-09-25T14:40:31.986" v="0" actId="478"/>
          <ac:spMkLst>
            <pc:docMk/>
            <pc:sldMk cId="0" sldId="287"/>
            <ac:spMk id="2" creationId="{00000000-0000-0000-0000-000000000000}"/>
          </ac:spMkLst>
        </pc:spChg>
        <pc:spChg chg="del">
          <ac:chgData name="Sideris Fotiadis" userId="1fd73e54-3338-4653-bb59-763f4592584b" providerId="ADAL" clId="{5BBDD5CE-6748-41C6-952C-9613A88F738E}" dt="2026-09-25T14:40:36.511" v="1" actId="478"/>
          <ac:spMkLst>
            <pc:docMk/>
            <pc:sldMk cId="0" sldId="287"/>
            <ac:spMk id="4" creationId="{00000000-0000-0000-0000-000000000000}"/>
          </ac:spMkLst>
        </pc:spChg>
        <pc:spChg chg="mod">
          <ac:chgData name="Sideris Fotiadis" userId="1fd73e54-3338-4653-bb59-763f4592584b" providerId="ADAL" clId="{5BBDD5CE-6748-41C6-952C-9613A88F738E}" dt="2026-09-25T14:40:41.715" v="2" actId="1076"/>
          <ac:spMkLst>
            <pc:docMk/>
            <pc:sldMk cId="0" sldId="287"/>
            <ac:spMk id="6" creationId="{00000000-0000-0000-0000-000000000000}"/>
          </ac:spMkLst>
        </pc:spChg>
      </pc:sldChg>
      <pc:sldChg chg="addSp delSp modSp mod setBg">
        <pc:chgData name="Sideris Fotiadis" userId="1fd73e54-3338-4653-bb59-763f4592584b" providerId="ADAL" clId="{5BBDD5CE-6748-41C6-952C-9613A88F738E}" dt="2026-09-25T14:43:49.627" v="25" actId="1076"/>
        <pc:sldMkLst>
          <pc:docMk/>
          <pc:sldMk cId="0" sldId="288"/>
        </pc:sldMkLst>
        <pc:spChg chg="del">
          <ac:chgData name="Sideris Fotiadis" userId="1fd73e54-3338-4653-bb59-763f4592584b" providerId="ADAL" clId="{5BBDD5CE-6748-41C6-952C-9613A88F738E}" dt="2026-09-25T14:43:30.254" v="22" actId="478"/>
          <ac:spMkLst>
            <pc:docMk/>
            <pc:sldMk cId="0" sldId="288"/>
            <ac:spMk id="2" creationId="{00000000-0000-0000-0000-000000000000}"/>
          </ac:spMkLst>
        </pc:spChg>
        <pc:spChg chg="mod">
          <ac:chgData name="Sideris Fotiadis" userId="1fd73e54-3338-4653-bb59-763f4592584b" providerId="ADAL" clId="{5BBDD5CE-6748-41C6-952C-9613A88F738E}" dt="2026-09-25T14:43:49.627" v="25" actId="1076"/>
          <ac:spMkLst>
            <pc:docMk/>
            <pc:sldMk cId="0" sldId="288"/>
            <ac:spMk id="4" creationId="{00000000-0000-0000-0000-000000000000}"/>
          </ac:spMkLst>
        </pc:spChg>
        <pc:spChg chg="add del">
          <ac:chgData name="Sideris Fotiadis" userId="1fd73e54-3338-4653-bb59-763f4592584b" providerId="ADAL" clId="{5BBDD5CE-6748-41C6-952C-9613A88F738E}" dt="2026-09-25T14:43:46.540" v="24" actId="26606"/>
          <ac:spMkLst>
            <pc:docMk/>
            <pc:sldMk cId="0" sldId="288"/>
            <ac:spMk id="11" creationId="{9F4444CE-BC8D-4D61-B303-4C05614E62AB}"/>
          </ac:spMkLst>
        </pc:spChg>
        <pc:spChg chg="add del">
          <ac:chgData name="Sideris Fotiadis" userId="1fd73e54-3338-4653-bb59-763f4592584b" providerId="ADAL" clId="{5BBDD5CE-6748-41C6-952C-9613A88F738E}" dt="2026-09-25T14:43:46.540" v="24" actId="26606"/>
          <ac:spMkLst>
            <pc:docMk/>
            <pc:sldMk cId="0" sldId="288"/>
            <ac:spMk id="13" creationId="{62423CA5-E2E1-4789-B759-9906C1C94063}"/>
          </ac:spMkLst>
        </pc:spChg>
        <pc:spChg chg="add del">
          <ac:chgData name="Sideris Fotiadis" userId="1fd73e54-3338-4653-bb59-763f4592584b" providerId="ADAL" clId="{5BBDD5CE-6748-41C6-952C-9613A88F738E}" dt="2026-09-25T14:43:46.540" v="24" actId="26606"/>
          <ac:spMkLst>
            <pc:docMk/>
            <pc:sldMk cId="0" sldId="288"/>
            <ac:spMk id="15" creationId="{73772B81-181F-48B7-8826-4D9686D15DF5}"/>
          </ac:spMkLst>
        </pc:spChg>
        <pc:spChg chg="add del">
          <ac:chgData name="Sideris Fotiadis" userId="1fd73e54-3338-4653-bb59-763f4592584b" providerId="ADAL" clId="{5BBDD5CE-6748-41C6-952C-9613A88F738E}" dt="2026-09-25T14:43:46.540" v="24" actId="26606"/>
          <ac:spMkLst>
            <pc:docMk/>
            <pc:sldMk cId="0" sldId="288"/>
            <ac:spMk id="17" creationId="{B2205F6E-03C6-4E92-877C-E2482F6599AA}"/>
          </ac:spMkLst>
        </pc:spChg>
        <pc:picChg chg="mod ord">
          <ac:chgData name="Sideris Fotiadis" userId="1fd73e54-3338-4653-bb59-763f4592584b" providerId="ADAL" clId="{5BBDD5CE-6748-41C6-952C-9613A88F738E}" dt="2026-09-25T14:43:46.540" v="24" actId="26606"/>
          <ac:picMkLst>
            <pc:docMk/>
            <pc:sldMk cId="0" sldId="288"/>
            <ac:picMk id="6" creationId="{00000000-0000-0000-0000-000000000000}"/>
          </ac:picMkLst>
        </pc:picChg>
      </pc:sldChg>
      <pc:sldChg chg="delSp mod">
        <pc:chgData name="Sideris Fotiadis" userId="1fd73e54-3338-4653-bb59-763f4592584b" providerId="ADAL" clId="{5BBDD5CE-6748-41C6-952C-9613A88F738E}" dt="2026-09-25T14:43:57.142" v="26" actId="478"/>
        <pc:sldMkLst>
          <pc:docMk/>
          <pc:sldMk cId="0" sldId="289"/>
        </pc:sldMkLst>
        <pc:spChg chg="del">
          <ac:chgData name="Sideris Fotiadis" userId="1fd73e54-3338-4653-bb59-763f4592584b" providerId="ADAL" clId="{5BBDD5CE-6748-41C6-952C-9613A88F738E}" dt="2026-09-25T14:43:57.142" v="26" actId="478"/>
          <ac:spMkLst>
            <pc:docMk/>
            <pc:sldMk cId="0" sldId="289"/>
            <ac:spMk id="2" creationId="{00000000-0000-0000-0000-000000000000}"/>
          </ac:spMkLst>
        </pc:spChg>
      </pc:sldChg>
      <pc:sldChg chg="delSp mod">
        <pc:chgData name="Sideris Fotiadis" userId="1fd73e54-3338-4653-bb59-763f4592584b" providerId="ADAL" clId="{5BBDD5CE-6748-41C6-952C-9613A88F738E}" dt="2026-09-25T14:40:47.848" v="3" actId="478"/>
        <pc:sldMkLst>
          <pc:docMk/>
          <pc:sldMk cId="0" sldId="290"/>
        </pc:sldMkLst>
        <pc:spChg chg="del">
          <ac:chgData name="Sideris Fotiadis" userId="1fd73e54-3338-4653-bb59-763f4592584b" providerId="ADAL" clId="{5BBDD5CE-6748-41C6-952C-9613A88F738E}" dt="2026-09-25T14:40:47.848" v="3" actId="478"/>
          <ac:spMkLst>
            <pc:docMk/>
            <pc:sldMk cId="0" sldId="290"/>
            <ac:spMk id="2" creationId="{00000000-0000-0000-0000-000000000000}"/>
          </ac:spMkLst>
        </pc:spChg>
      </pc:sldChg>
      <pc:sldChg chg="delSp mod">
        <pc:chgData name="Sideris Fotiadis" userId="1fd73e54-3338-4653-bb59-763f4592584b" providerId="ADAL" clId="{5BBDD5CE-6748-41C6-952C-9613A88F738E}" dt="2026-09-25T14:40:52.943" v="4" actId="478"/>
        <pc:sldMkLst>
          <pc:docMk/>
          <pc:sldMk cId="0" sldId="291"/>
        </pc:sldMkLst>
        <pc:spChg chg="del">
          <ac:chgData name="Sideris Fotiadis" userId="1fd73e54-3338-4653-bb59-763f4592584b" providerId="ADAL" clId="{5BBDD5CE-6748-41C6-952C-9613A88F738E}" dt="2026-09-25T14:40:52.943" v="4" actId="478"/>
          <ac:spMkLst>
            <pc:docMk/>
            <pc:sldMk cId="0" sldId="291"/>
            <ac:spMk id="2" creationId="{00000000-0000-0000-0000-000000000000}"/>
          </ac:spMkLst>
        </pc:spChg>
      </pc:sldChg>
      <pc:sldChg chg="delSp mod">
        <pc:chgData name="Sideris Fotiadis" userId="1fd73e54-3338-4653-bb59-763f4592584b" providerId="ADAL" clId="{5BBDD5CE-6748-41C6-952C-9613A88F738E}" dt="2026-09-25T14:40:58.004" v="5" actId="478"/>
        <pc:sldMkLst>
          <pc:docMk/>
          <pc:sldMk cId="0" sldId="292"/>
        </pc:sldMkLst>
        <pc:spChg chg="del">
          <ac:chgData name="Sideris Fotiadis" userId="1fd73e54-3338-4653-bb59-763f4592584b" providerId="ADAL" clId="{5BBDD5CE-6748-41C6-952C-9613A88F738E}" dt="2026-09-25T14:40:58.004" v="5" actId="478"/>
          <ac:spMkLst>
            <pc:docMk/>
            <pc:sldMk cId="0" sldId="292"/>
            <ac:spMk id="2" creationId="{00000000-0000-0000-0000-000000000000}"/>
          </ac:spMkLst>
        </pc:spChg>
      </pc:sldChg>
      <pc:sldChg chg="modSp mod">
        <pc:chgData name="Sideris Fotiadis" userId="1fd73e54-3338-4653-bb59-763f4592584b" providerId="ADAL" clId="{5BBDD5CE-6748-41C6-952C-9613A88F738E}" dt="2026-09-25T14:54:59.748" v="152" actId="255"/>
        <pc:sldMkLst>
          <pc:docMk/>
          <pc:sldMk cId="0" sldId="293"/>
        </pc:sldMkLst>
        <pc:spChg chg="mod">
          <ac:chgData name="Sideris Fotiadis" userId="1fd73e54-3338-4653-bb59-763f4592584b" providerId="ADAL" clId="{5BBDD5CE-6748-41C6-952C-9613A88F738E}" dt="2026-09-25T14:54:59.748" v="152" actId="255"/>
          <ac:spMkLst>
            <pc:docMk/>
            <pc:sldMk cId="0" sldId="293"/>
            <ac:spMk id="1138690" creationId="{00000000-0000-0000-0000-000000000000}"/>
          </ac:spMkLst>
        </pc:spChg>
      </pc:sldChg>
      <pc:sldChg chg="modSp mod">
        <pc:chgData name="Sideris Fotiadis" userId="1fd73e54-3338-4653-bb59-763f4592584b" providerId="ADAL" clId="{5BBDD5CE-6748-41C6-952C-9613A88F738E}" dt="2026-09-25T14:54:16.513" v="143" actId="113"/>
        <pc:sldMkLst>
          <pc:docMk/>
          <pc:sldMk cId="2488958619" sldId="294"/>
        </pc:sldMkLst>
        <pc:spChg chg="mod">
          <ac:chgData name="Sideris Fotiadis" userId="1fd73e54-3338-4653-bb59-763f4592584b" providerId="ADAL" clId="{5BBDD5CE-6748-41C6-952C-9613A88F738E}" dt="2026-09-25T14:54:16.513" v="143" actId="113"/>
          <ac:spMkLst>
            <pc:docMk/>
            <pc:sldMk cId="2488958619" sldId="294"/>
            <ac:spMk id="2" creationId="{00000000-0000-0000-0000-000000000000}"/>
          </ac:spMkLst>
        </pc:spChg>
        <pc:spChg chg="mod">
          <ac:chgData name="Sideris Fotiadis" userId="1fd73e54-3338-4653-bb59-763f4592584b" providerId="ADAL" clId="{5BBDD5CE-6748-41C6-952C-9613A88F738E}" dt="2026-09-25T14:53:48.619" v="137" actId="27636"/>
          <ac:spMkLst>
            <pc:docMk/>
            <pc:sldMk cId="2488958619" sldId="294"/>
            <ac:spMk id="3" creationId="{00000000-0000-0000-0000-000000000000}"/>
          </ac:spMkLst>
        </pc:spChg>
        <pc:spChg chg="mod">
          <ac:chgData name="Sideris Fotiadis" userId="1fd73e54-3338-4653-bb59-763f4592584b" providerId="ADAL" clId="{5BBDD5CE-6748-41C6-952C-9613A88F738E}" dt="2026-09-25T14:53:52.775" v="138" actId="1076"/>
          <ac:spMkLst>
            <pc:docMk/>
            <pc:sldMk cId="2488958619" sldId="294"/>
            <ac:spMk id="4" creationId="{00000000-0000-0000-0000-000000000000}"/>
          </ac:spMkLst>
        </pc:spChg>
      </pc:sldChg>
      <pc:sldChg chg="modSp mod">
        <pc:chgData name="Sideris Fotiadis" userId="1fd73e54-3338-4653-bb59-763f4592584b" providerId="ADAL" clId="{5BBDD5CE-6748-41C6-952C-9613A88F738E}" dt="2026-09-25T14:54:25.345" v="144" actId="255"/>
        <pc:sldMkLst>
          <pc:docMk/>
          <pc:sldMk cId="1083514727" sldId="295"/>
        </pc:sldMkLst>
        <pc:spChg chg="mod">
          <ac:chgData name="Sideris Fotiadis" userId="1fd73e54-3338-4653-bb59-763f4592584b" providerId="ADAL" clId="{5BBDD5CE-6748-41C6-952C-9613A88F738E}" dt="2026-09-25T14:54:08.721" v="141" actId="115"/>
          <ac:spMkLst>
            <pc:docMk/>
            <pc:sldMk cId="1083514727" sldId="295"/>
            <ac:spMk id="2" creationId="{00000000-0000-0000-0000-000000000000}"/>
          </ac:spMkLst>
        </pc:spChg>
        <pc:spChg chg="mod">
          <ac:chgData name="Sideris Fotiadis" userId="1fd73e54-3338-4653-bb59-763f4592584b" providerId="ADAL" clId="{5BBDD5CE-6748-41C6-952C-9613A88F738E}" dt="2026-09-25T14:54:25.345" v="144" actId="255"/>
          <ac:spMkLst>
            <pc:docMk/>
            <pc:sldMk cId="1083514727" sldId="295"/>
            <ac:spMk id="3" creationId="{00000000-0000-0000-0000-000000000000}"/>
          </ac:spMkLst>
        </pc:spChg>
      </pc:sldChg>
      <pc:sldChg chg="modSp mod">
        <pc:chgData name="Sideris Fotiadis" userId="1fd73e54-3338-4653-bb59-763f4592584b" providerId="ADAL" clId="{5BBDD5CE-6748-41C6-952C-9613A88F738E}" dt="2026-09-25T14:54:50.484" v="150" actId="1076"/>
        <pc:sldMkLst>
          <pc:docMk/>
          <pc:sldMk cId="3311669616" sldId="296"/>
        </pc:sldMkLst>
        <pc:spChg chg="mod">
          <ac:chgData name="Sideris Fotiadis" userId="1fd73e54-3338-4653-bb59-763f4592584b" providerId="ADAL" clId="{5BBDD5CE-6748-41C6-952C-9613A88F738E}" dt="2026-09-25T14:54:37.789" v="148" actId="115"/>
          <ac:spMkLst>
            <pc:docMk/>
            <pc:sldMk cId="3311669616" sldId="296"/>
            <ac:spMk id="2" creationId="{00000000-0000-0000-0000-000000000000}"/>
          </ac:spMkLst>
        </pc:spChg>
        <pc:spChg chg="mod">
          <ac:chgData name="Sideris Fotiadis" userId="1fd73e54-3338-4653-bb59-763f4592584b" providerId="ADAL" clId="{5BBDD5CE-6748-41C6-952C-9613A88F738E}" dt="2026-09-25T14:54:50.484" v="150" actId="1076"/>
          <ac:spMkLst>
            <pc:docMk/>
            <pc:sldMk cId="3311669616" sldId="296"/>
            <ac:spMk id="4" creationId="{00000000-0000-0000-0000-000000000000}"/>
          </ac:spMkLst>
        </pc:spChg>
        <pc:spChg chg="mod">
          <ac:chgData name="Sideris Fotiadis" userId="1fd73e54-3338-4653-bb59-763f4592584b" providerId="ADAL" clId="{5BBDD5CE-6748-41C6-952C-9613A88F738E}" dt="2026-09-25T14:54:46.365" v="149" actId="255"/>
          <ac:spMkLst>
            <pc:docMk/>
            <pc:sldMk cId="3311669616" sldId="296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A483-B3B7-475E-AA8B-4B87187D3260}" type="datetimeFigureOut">
              <a:rPr lang="el-GR" smtClean="0"/>
              <a:pPr/>
              <a:t>25/9/2026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0A71-78BF-4367-A08C-CFA17CCEEDE4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42632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A483-B3B7-475E-AA8B-4B87187D3260}" type="datetimeFigureOut">
              <a:rPr lang="el-GR" smtClean="0"/>
              <a:pPr/>
              <a:t>25/9/2026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0A71-78BF-4367-A08C-CFA17CCEEDE4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44165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A483-B3B7-475E-AA8B-4B87187D3260}" type="datetimeFigureOut">
              <a:rPr lang="el-GR" smtClean="0"/>
              <a:pPr/>
              <a:t>25/9/2026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0A71-78BF-4367-A08C-CFA17CCEEDE4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83945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A483-B3B7-475E-AA8B-4B87187D3260}" type="datetimeFigureOut">
              <a:rPr lang="el-GR" smtClean="0"/>
              <a:pPr/>
              <a:t>25/9/2026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0A71-78BF-4367-A08C-CFA17CCEEDE4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40852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A483-B3B7-475E-AA8B-4B87187D3260}" type="datetimeFigureOut">
              <a:rPr lang="el-GR" smtClean="0"/>
              <a:pPr/>
              <a:t>25/9/2026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0A71-78BF-4367-A08C-CFA17CCEEDE4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08300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A483-B3B7-475E-AA8B-4B87187D3260}" type="datetimeFigureOut">
              <a:rPr lang="el-GR" smtClean="0"/>
              <a:pPr/>
              <a:t>25/9/2026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0A71-78BF-4367-A08C-CFA17CCEEDE4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08225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A483-B3B7-475E-AA8B-4B87187D3260}" type="datetimeFigureOut">
              <a:rPr lang="el-GR" smtClean="0"/>
              <a:pPr/>
              <a:t>25/9/2026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0A71-78BF-4367-A08C-CFA17CCEEDE4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2929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A483-B3B7-475E-AA8B-4B87187D3260}" type="datetimeFigureOut">
              <a:rPr lang="el-GR" smtClean="0"/>
              <a:pPr/>
              <a:t>25/9/2026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0A71-78BF-4367-A08C-CFA17CCEEDE4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403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A483-B3B7-475E-AA8B-4B87187D3260}" type="datetimeFigureOut">
              <a:rPr lang="el-GR" smtClean="0"/>
              <a:pPr/>
              <a:t>25/9/2026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0A71-78BF-4367-A08C-CFA17CCEEDE4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67805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A483-B3B7-475E-AA8B-4B87187D3260}" type="datetimeFigureOut">
              <a:rPr lang="el-GR" smtClean="0"/>
              <a:pPr/>
              <a:t>25/9/2026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0A71-78BF-4367-A08C-CFA17CCEEDE4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58241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A483-B3B7-475E-AA8B-4B87187D3260}" type="datetimeFigureOut">
              <a:rPr lang="el-GR" smtClean="0"/>
              <a:pPr/>
              <a:t>25/9/2026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0A71-78BF-4367-A08C-CFA17CCEEDE4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23662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A483-B3B7-475E-AA8B-4B87187D3260}" type="datetimeFigureOut">
              <a:rPr lang="el-GR" smtClean="0"/>
              <a:pPr/>
              <a:t>25/9/2026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0A71-78BF-4367-A08C-CFA17CCEEDE4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99131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A483-B3B7-475E-AA8B-4B87187D3260}" type="datetimeFigureOut">
              <a:rPr lang="el-GR" smtClean="0"/>
              <a:pPr/>
              <a:t>25/9/2026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0A71-78BF-4367-A08C-CFA17CCEEDE4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01455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A483-B3B7-475E-AA8B-4B87187D3260}" type="datetimeFigureOut">
              <a:rPr lang="el-GR" smtClean="0"/>
              <a:pPr/>
              <a:t>25/9/2026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0A71-78BF-4367-A08C-CFA17CCEEDE4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25912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A483-B3B7-475E-AA8B-4B87187D3260}" type="datetimeFigureOut">
              <a:rPr lang="el-GR" smtClean="0"/>
              <a:pPr/>
              <a:t>25/9/2026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0A71-78BF-4367-A08C-CFA17CCEEDE4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07477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DA483-B3B7-475E-AA8B-4B87187D3260}" type="datetimeFigureOut">
              <a:rPr lang="el-GR" smtClean="0"/>
              <a:pPr/>
              <a:t>25/9/2026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0A71-78BF-4367-A08C-CFA17CCEEDE4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99287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DA483-B3B7-475E-AA8B-4B87187D3260}" type="datetimeFigureOut">
              <a:rPr lang="el-GR" smtClean="0"/>
              <a:pPr/>
              <a:t>25/9/2026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0D70A71-78BF-4367-A08C-CFA17CCEEDE4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58823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el.wikipedia.org/wiki/%CE%91%CF%81%CF%87%CE%B5%CE%AF%CE%BF:Triticum_monococcum0.jpg" TargetMode="Externa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785786" y="92867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FF0000"/>
                </a:solidFill>
              </a:rPr>
              <a:t>Αναγνώριση χειμερινών σιτηρών στο αδέλφωμα</a:t>
            </a:r>
          </a:p>
        </p:txBody>
      </p:sp>
      <p:sp>
        <p:nvSpPr>
          <p:cNvPr id="4" name="5 - Θέση υποσέλιδου"/>
          <p:cNvSpPr txBox="1">
            <a:spLocks noGrp="1"/>
          </p:cNvSpPr>
          <p:nvPr/>
        </p:nvSpPr>
        <p:spPr bwMode="auto">
          <a:xfrm>
            <a:off x="1428728" y="5857892"/>
            <a:ext cx="6624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l-G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l-GR" sz="1600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Φωτιάδης Σιδέρης Ε.ΔΙ.Π  Τ.Α.Α. Δ.Π.Θ. ΕΡΓΑΣΤΗΡΙΟ ΓΕΩΡΓΙΑΣ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285852" y="642918"/>
            <a:ext cx="6572296" cy="5643602"/>
          </a:xfrm>
        </p:spPr>
        <p:txBody>
          <a:bodyPr>
            <a:normAutofit fontScale="25000" lnSpcReduction="20000"/>
          </a:bodyPr>
          <a:lstStyle/>
          <a:p>
            <a:r>
              <a:rPr lang="el-GR" sz="8000" b="1" dirty="0">
                <a:solidFill>
                  <a:srgbClr val="FF0000"/>
                </a:solidFill>
              </a:rPr>
              <a:t>Το φύτρωμα των χειμερινών σιτηρών κατατάσσετε σε μια από τις ακόλουθες κατηγορίες:</a:t>
            </a:r>
          </a:p>
          <a:p>
            <a:r>
              <a:rPr lang="el-GR" sz="8000" dirty="0">
                <a:solidFill>
                  <a:srgbClr val="FF0000"/>
                </a:solidFill>
              </a:rPr>
              <a:t> </a:t>
            </a:r>
          </a:p>
          <a:p>
            <a:pPr lvl="0"/>
            <a:r>
              <a:rPr lang="el-GR" sz="8000" b="1" dirty="0">
                <a:solidFill>
                  <a:schemeClr val="tx1"/>
                </a:solidFill>
              </a:rPr>
              <a:t>Άριστο: </a:t>
            </a:r>
            <a:r>
              <a:rPr lang="el-GR" sz="8000" dirty="0">
                <a:solidFill>
                  <a:schemeClr val="tx1"/>
                </a:solidFill>
              </a:rPr>
              <a:t>Όλες οι γραμμές του πειραματικού τεμαχίου έχουν την  </a:t>
            </a:r>
            <a:r>
              <a:rPr lang="el-GR" sz="8000" dirty="0">
                <a:solidFill>
                  <a:srgbClr val="FF0000"/>
                </a:solidFill>
              </a:rPr>
              <a:t>ίδια πυκνότητα, χωρίς κενά </a:t>
            </a:r>
            <a:r>
              <a:rPr lang="el-GR" sz="8000" dirty="0">
                <a:solidFill>
                  <a:schemeClr val="tx1"/>
                </a:solidFill>
              </a:rPr>
              <a:t>επί των γραμμών</a:t>
            </a:r>
          </a:p>
          <a:p>
            <a:r>
              <a:rPr lang="el-GR" sz="8000" dirty="0">
                <a:solidFill>
                  <a:schemeClr val="tx1"/>
                </a:solidFill>
              </a:rPr>
              <a:t> </a:t>
            </a:r>
          </a:p>
          <a:p>
            <a:pPr lvl="0"/>
            <a:r>
              <a:rPr lang="el-GR" sz="8000" b="1" dirty="0">
                <a:solidFill>
                  <a:schemeClr val="tx1"/>
                </a:solidFill>
              </a:rPr>
              <a:t>Κανονικό: </a:t>
            </a:r>
            <a:r>
              <a:rPr lang="el-GR" sz="8000" dirty="0">
                <a:solidFill>
                  <a:schemeClr val="tx1"/>
                </a:solidFill>
              </a:rPr>
              <a:t>Όλες οι γραμμές του πειραματικού τεμαχίου έχουν την  </a:t>
            </a:r>
            <a:r>
              <a:rPr lang="el-GR" sz="8000" dirty="0">
                <a:solidFill>
                  <a:srgbClr val="FF0000"/>
                </a:solidFill>
              </a:rPr>
              <a:t>ίδια πυκνότητα, με κενά σε ορισμένες γραμμές</a:t>
            </a:r>
          </a:p>
          <a:p>
            <a:r>
              <a:rPr lang="el-GR" sz="8000" dirty="0">
                <a:solidFill>
                  <a:schemeClr val="tx1"/>
                </a:solidFill>
              </a:rPr>
              <a:t> </a:t>
            </a:r>
          </a:p>
          <a:p>
            <a:pPr lvl="0"/>
            <a:r>
              <a:rPr lang="el-GR" sz="8000" b="1" dirty="0">
                <a:solidFill>
                  <a:schemeClr val="tx1"/>
                </a:solidFill>
              </a:rPr>
              <a:t>Μέτρια κανονικό: </a:t>
            </a:r>
            <a:r>
              <a:rPr lang="el-GR" sz="8000" dirty="0">
                <a:solidFill>
                  <a:schemeClr val="tx1"/>
                </a:solidFill>
              </a:rPr>
              <a:t>Όλες οι γραμμές του πειραματικού τεμαχίου </a:t>
            </a:r>
            <a:r>
              <a:rPr lang="el-GR" sz="8000" dirty="0">
                <a:solidFill>
                  <a:srgbClr val="FF0000"/>
                </a:solidFill>
              </a:rPr>
              <a:t>δεν έχουν την ίδια πυκνότητα </a:t>
            </a:r>
            <a:r>
              <a:rPr lang="el-GR" sz="8000" dirty="0">
                <a:solidFill>
                  <a:schemeClr val="tx1"/>
                </a:solidFill>
              </a:rPr>
              <a:t>με κενά σε ορισμένες γραμμές</a:t>
            </a:r>
          </a:p>
          <a:p>
            <a:r>
              <a:rPr lang="el-GR" sz="8000" dirty="0">
                <a:solidFill>
                  <a:schemeClr val="tx1"/>
                </a:solidFill>
              </a:rPr>
              <a:t> </a:t>
            </a:r>
          </a:p>
          <a:p>
            <a:pPr lvl="0"/>
            <a:r>
              <a:rPr lang="el-GR" sz="8000" b="1" dirty="0">
                <a:solidFill>
                  <a:schemeClr val="tx1"/>
                </a:solidFill>
              </a:rPr>
              <a:t>Κάτω του μετρίου: </a:t>
            </a:r>
            <a:r>
              <a:rPr lang="el-GR" sz="8000" dirty="0">
                <a:solidFill>
                  <a:schemeClr val="tx1"/>
                </a:solidFill>
              </a:rPr>
              <a:t>Πειραματικό τεμάχιο </a:t>
            </a:r>
            <a:r>
              <a:rPr lang="el-GR" sz="8000" dirty="0">
                <a:solidFill>
                  <a:srgbClr val="FF0000"/>
                </a:solidFill>
              </a:rPr>
              <a:t>με μεγάλα κενά</a:t>
            </a:r>
          </a:p>
          <a:p>
            <a:r>
              <a:rPr lang="el-GR" sz="8000" dirty="0">
                <a:solidFill>
                  <a:schemeClr val="tx1"/>
                </a:solidFill>
              </a:rPr>
              <a:t> </a:t>
            </a:r>
          </a:p>
          <a:p>
            <a:pPr lvl="0"/>
            <a:r>
              <a:rPr lang="el-GR" sz="8000" b="1" dirty="0">
                <a:solidFill>
                  <a:schemeClr val="tx1"/>
                </a:solidFill>
              </a:rPr>
              <a:t>Κακό: </a:t>
            </a:r>
            <a:r>
              <a:rPr lang="el-GR" sz="8000" dirty="0">
                <a:solidFill>
                  <a:schemeClr val="tx1"/>
                </a:solidFill>
              </a:rPr>
              <a:t>Φύτρωμα αραιό με τμήματα γραμμών κατά </a:t>
            </a:r>
            <a:r>
              <a:rPr lang="el-GR" sz="8000" dirty="0">
                <a:solidFill>
                  <a:srgbClr val="FF0000"/>
                </a:solidFill>
              </a:rPr>
              <a:t>κηλίδες</a:t>
            </a:r>
            <a:r>
              <a:rPr lang="el-GR" sz="8000" dirty="0">
                <a:solidFill>
                  <a:schemeClr val="tx1"/>
                </a:solidFill>
              </a:rPr>
              <a:t> χωρίς καθόλου φυτά.</a:t>
            </a:r>
          </a:p>
          <a:p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4" name="5 - Θέση υποσέλιδου"/>
          <p:cNvSpPr txBox="1">
            <a:spLocks noGrp="1"/>
          </p:cNvSpPr>
          <p:nvPr/>
        </p:nvSpPr>
        <p:spPr bwMode="auto">
          <a:xfrm>
            <a:off x="1428728" y="5857892"/>
            <a:ext cx="6624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l-G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l-GR" sz="1600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Φωτιάδης Σιδέρης Ε.ΔΙ.Π  Τ.Α.Α. Δ.Π.Θ. ΕΡΓΑΣΤΗΡΙΟ ΓΕΩΡΓΙΑΣ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- Θέση εικόνας" descr="plot.pn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9571" b="9571"/>
          <a:stretch>
            <a:fillRect/>
          </a:stretch>
        </p:blipFill>
        <p:spPr/>
      </p:pic>
      <p:sp>
        <p:nvSpPr>
          <p:cNvPr id="6" name="5 - Θέση υποσέλιδου"/>
          <p:cNvSpPr txBox="1">
            <a:spLocks noGrp="1"/>
          </p:cNvSpPr>
          <p:nvPr/>
        </p:nvSpPr>
        <p:spPr bwMode="auto">
          <a:xfrm>
            <a:off x="1043608" y="5733256"/>
            <a:ext cx="6624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l-G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l-GR" sz="1600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Φωτιάδης Σιδέρης Ε.ΔΙ.Π  Τ.Α.Α. Δ.Π.Θ. ΕΡΓΑΣΤΗΡΙΟ ΓΕΩΡΓΙΑΣ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- Θέση εικόνας" descr="20191021_104525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3562" r="3562"/>
          <a:stretch>
            <a:fillRect/>
          </a:stretch>
        </p:blipFill>
        <p:spPr/>
      </p:pic>
      <p:sp>
        <p:nvSpPr>
          <p:cNvPr id="6" name="5 - Θέση υποσέλιδου"/>
          <p:cNvSpPr txBox="1">
            <a:spLocks noGrp="1"/>
          </p:cNvSpPr>
          <p:nvPr>
            <p:ph type="body" sz="half" idx="2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l-G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l-GR" sz="1600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Φωτιάδης Σιδέρης Ε.ΔΙ.Π  Τ.Α.Α. Δ.Π.Θ. ΕΡΓΑΣΤΗΡΙΟ ΓΕΩΡΓΙΑΣ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- Θέση εικόνας" descr="20191021_104520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3562" r="3562"/>
          <a:stretch>
            <a:fillRect/>
          </a:stretch>
        </p:blipFill>
        <p:spPr/>
      </p:pic>
      <p:sp>
        <p:nvSpPr>
          <p:cNvPr id="6" name="5 - Θέση υποσέλιδου"/>
          <p:cNvSpPr txBox="1">
            <a:spLocks noGrp="1"/>
          </p:cNvSpPr>
          <p:nvPr>
            <p:ph type="body" sz="half" idx="2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l-G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l-GR" sz="1600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Φωτιάδης Σιδέρης Ε.ΔΙ.Π  Τ.Α.Α. Δ.Π.Θ. ΕΡΓΑΣΤΗΡΙΟ ΓΕΩΡΓΙΑΣ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- Θέση εικόνας" descr="1η Επανάληψη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9623" b="9623"/>
          <a:stretch>
            <a:fillRect/>
          </a:stretch>
        </p:blipFill>
        <p:spPr/>
      </p:pic>
      <p:sp>
        <p:nvSpPr>
          <p:cNvPr id="6" name="5 - Θέση υποσέλιδου"/>
          <p:cNvSpPr txBox="1">
            <a:spLocks noGrp="1"/>
          </p:cNvSpPr>
          <p:nvPr>
            <p:ph type="body" sz="half" idx="2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l-G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l-GR" sz="1600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Φωτιάδης Σιδέρης Ε.ΔΙ.Π  Τ.Α.Α. Δ.Π.Θ. ΕΡΓΑΣΤΗΡΙΟ ΓΕΩΡΓΙΑΣ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785795"/>
            <a:ext cx="7743852" cy="1357321"/>
          </a:xfrm>
        </p:spPr>
        <p:txBody>
          <a:bodyPr>
            <a:normAutofit fontScale="90000"/>
          </a:bodyPr>
          <a:lstStyle/>
          <a:p>
            <a:r>
              <a:rPr lang="el-GR" sz="3600" b="1" dirty="0">
                <a:solidFill>
                  <a:srgbClr val="FF0000"/>
                </a:solidFill>
              </a:rPr>
              <a:t>Τα χαρακτηριστικά για την αναγνώριση των χειμερινών σιτηρών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285852" y="2143116"/>
            <a:ext cx="6700862" cy="4214842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l-GR" sz="2000" b="1" u="sng" dirty="0">
                <a:solidFill>
                  <a:schemeClr val="tx1"/>
                </a:solidFill>
                <a:ea typeface="Times New Roman"/>
                <a:cs typeface="Times New Roman"/>
              </a:rPr>
              <a:t>Τα φύλλα των σιτηρών αποτελούνται από δύο κύρια τμήματα: </a:t>
            </a:r>
            <a:endParaRPr lang="en-US" sz="2000" b="1" u="sng" dirty="0">
              <a:solidFill>
                <a:schemeClr val="tx1"/>
              </a:solidFill>
              <a:ea typeface="Times New Roman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l-GR" sz="2000" dirty="0">
                <a:solidFill>
                  <a:schemeClr val="tx1"/>
                </a:solidFill>
                <a:ea typeface="Times New Roman"/>
                <a:cs typeface="Times New Roman"/>
              </a:rPr>
              <a:t>τον </a:t>
            </a:r>
            <a:r>
              <a:rPr lang="el-GR" sz="2000" b="1" dirty="0">
                <a:solidFill>
                  <a:schemeClr val="tx1"/>
                </a:solidFill>
                <a:ea typeface="Times New Roman"/>
                <a:cs typeface="Times New Roman"/>
              </a:rPr>
              <a:t>κολεό</a:t>
            </a:r>
            <a:r>
              <a:rPr lang="el-GR" sz="2000" dirty="0">
                <a:solidFill>
                  <a:schemeClr val="tx1"/>
                </a:solidFill>
                <a:ea typeface="Times New Roman"/>
                <a:cs typeface="Times New Roman"/>
              </a:rPr>
              <a:t> και το </a:t>
            </a:r>
            <a:r>
              <a:rPr lang="el-GR" sz="2000" b="1" dirty="0">
                <a:solidFill>
                  <a:schemeClr val="tx1"/>
                </a:solidFill>
                <a:ea typeface="Times New Roman"/>
                <a:cs typeface="Times New Roman"/>
              </a:rPr>
              <a:t>έλασμα. </a:t>
            </a:r>
            <a:endParaRPr lang="en-US" sz="2000" b="1" dirty="0">
              <a:solidFill>
                <a:schemeClr val="tx1"/>
              </a:solidFill>
              <a:ea typeface="Times New Roman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l-GR" sz="2000" dirty="0">
                <a:solidFill>
                  <a:schemeClr val="tx1"/>
                </a:solidFill>
                <a:ea typeface="Times New Roman"/>
                <a:cs typeface="Times New Roman"/>
              </a:rPr>
              <a:t>Στο σημείο </a:t>
            </a:r>
            <a:r>
              <a:rPr lang="el-GR" sz="2000" dirty="0">
                <a:solidFill>
                  <a:srgbClr val="FF0000"/>
                </a:solidFill>
                <a:ea typeface="Times New Roman"/>
                <a:cs typeface="Times New Roman"/>
              </a:rPr>
              <a:t>ένωσης </a:t>
            </a:r>
            <a:r>
              <a:rPr lang="el-GR" sz="2000" dirty="0">
                <a:solidFill>
                  <a:schemeClr val="tx1"/>
                </a:solidFill>
                <a:ea typeface="Times New Roman"/>
                <a:cs typeface="Times New Roman"/>
              </a:rPr>
              <a:t>του ελάσματος του </a:t>
            </a:r>
            <a:r>
              <a:rPr lang="el-GR" sz="2000" dirty="0">
                <a:solidFill>
                  <a:srgbClr val="FF0000"/>
                </a:solidFill>
                <a:ea typeface="Times New Roman"/>
                <a:cs typeface="Times New Roman"/>
              </a:rPr>
              <a:t>φύλλου με τον κολεό </a:t>
            </a:r>
            <a:r>
              <a:rPr lang="el-GR" sz="2000" dirty="0">
                <a:solidFill>
                  <a:schemeClr val="tx1"/>
                </a:solidFill>
                <a:ea typeface="Times New Roman"/>
                <a:cs typeface="Times New Roman"/>
              </a:rPr>
              <a:t>διακρίνονται δύο χαρακτηριστικοί μεμβρανώδεις σχηματισμοί: 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l-GR" sz="2000" dirty="0">
                <a:solidFill>
                  <a:schemeClr val="tx1"/>
                </a:solidFill>
                <a:ea typeface="Times New Roman"/>
                <a:cs typeface="Times New Roman"/>
              </a:rPr>
              <a:t>το </a:t>
            </a:r>
            <a:r>
              <a:rPr lang="el-GR" sz="2000" b="1" dirty="0">
                <a:solidFill>
                  <a:schemeClr val="tx1"/>
                </a:solidFill>
                <a:ea typeface="Times New Roman"/>
                <a:cs typeface="Times New Roman"/>
              </a:rPr>
              <a:t>γλωσσίδιο </a:t>
            </a:r>
            <a:r>
              <a:rPr lang="el-GR" sz="2000" dirty="0">
                <a:solidFill>
                  <a:schemeClr val="tx1"/>
                </a:solidFill>
                <a:ea typeface="Times New Roman"/>
                <a:cs typeface="Times New Roman"/>
              </a:rPr>
              <a:t>και τα </a:t>
            </a:r>
            <a:r>
              <a:rPr lang="el-GR" sz="2000" b="1" dirty="0" err="1">
                <a:solidFill>
                  <a:schemeClr val="tx1"/>
                </a:solidFill>
                <a:ea typeface="Times New Roman"/>
                <a:cs typeface="Times New Roman"/>
              </a:rPr>
              <a:t>ωτίδια</a:t>
            </a:r>
            <a:r>
              <a:rPr lang="el-GR" sz="2000" b="1" dirty="0">
                <a:solidFill>
                  <a:schemeClr val="tx1"/>
                </a:solidFill>
                <a:ea typeface="Times New Roman"/>
                <a:cs typeface="Times New Roman"/>
              </a:rPr>
              <a:t>. </a:t>
            </a:r>
          </a:p>
          <a:p>
            <a:endParaRPr lang="el-GR" sz="1800" dirty="0"/>
          </a:p>
        </p:txBody>
      </p:sp>
      <p:sp>
        <p:nvSpPr>
          <p:cNvPr id="4" name="5 - Θέση υποσέλιδου"/>
          <p:cNvSpPr txBox="1">
            <a:spLocks noGrp="1"/>
          </p:cNvSpPr>
          <p:nvPr/>
        </p:nvSpPr>
        <p:spPr bwMode="auto">
          <a:xfrm>
            <a:off x="842914" y="6237312"/>
            <a:ext cx="6624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l-G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l-GR" sz="1600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Φωτιάδης Σιδέρης Ε.ΔΙ.Π  Τ.Α.Α. Δ.Π.Θ. ΕΡΓΑΣΤΗΡΙΟ ΓΕΩΡΓΙΑΣ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142976" y="2571744"/>
            <a:ext cx="6400800" cy="3286148"/>
          </a:xfrm>
        </p:spPr>
        <p:txBody>
          <a:bodyPr>
            <a:normAutofit fontScale="25000" lnSpcReduction="20000"/>
          </a:bodyPr>
          <a:lstStyle/>
          <a:p>
            <a:r>
              <a:rPr lang="el-GR" sz="9600" b="1" u="sng" dirty="0">
                <a:solidFill>
                  <a:schemeClr val="tx1"/>
                </a:solidFill>
              </a:rPr>
              <a:t>Γλωσσίδιο:</a:t>
            </a:r>
            <a:r>
              <a:rPr lang="el-GR" sz="9600" dirty="0">
                <a:solidFill>
                  <a:schemeClr val="tx1"/>
                </a:solidFill>
              </a:rPr>
              <a:t> είναι μία </a:t>
            </a:r>
            <a:r>
              <a:rPr lang="el-GR" sz="9600" dirty="0">
                <a:solidFill>
                  <a:srgbClr val="FF0000"/>
                </a:solidFill>
              </a:rPr>
              <a:t>μεμβρανώδης εκβλάστηση </a:t>
            </a:r>
            <a:r>
              <a:rPr lang="el-GR" sz="9600" dirty="0">
                <a:solidFill>
                  <a:schemeClr val="tx1"/>
                </a:solidFill>
              </a:rPr>
              <a:t>στο σημείο ένωσης κολεού και ελάσματος του φύλλου.</a:t>
            </a:r>
          </a:p>
          <a:p>
            <a:endParaRPr lang="el-GR" sz="9600" dirty="0">
              <a:solidFill>
                <a:schemeClr val="tx1"/>
              </a:solidFill>
            </a:endParaRPr>
          </a:p>
          <a:p>
            <a:r>
              <a:rPr lang="el-GR" sz="9600" b="1" u="sng" dirty="0" err="1">
                <a:solidFill>
                  <a:schemeClr val="tx1"/>
                </a:solidFill>
              </a:rPr>
              <a:t>Ωτίδια</a:t>
            </a:r>
            <a:r>
              <a:rPr lang="el-GR" sz="9600" b="1" u="sng" dirty="0">
                <a:solidFill>
                  <a:schemeClr val="tx1"/>
                </a:solidFill>
              </a:rPr>
              <a:t>:</a:t>
            </a:r>
            <a:r>
              <a:rPr lang="el-GR" sz="9600" dirty="0">
                <a:solidFill>
                  <a:schemeClr val="tx1"/>
                </a:solidFill>
              </a:rPr>
              <a:t> είναι </a:t>
            </a:r>
            <a:r>
              <a:rPr lang="el-GR" sz="9600" dirty="0">
                <a:solidFill>
                  <a:srgbClr val="FF0000"/>
                </a:solidFill>
              </a:rPr>
              <a:t>μεμβρανώδεις προεκτάσεις</a:t>
            </a:r>
            <a:r>
              <a:rPr lang="el-GR" sz="9600" dirty="0">
                <a:solidFill>
                  <a:schemeClr val="tx1"/>
                </a:solidFill>
              </a:rPr>
              <a:t> στο σημείο ένωσης κολεού και ελάσματος του φύλλου και μπορεί να φέρουν ή όχι χνούδι.</a:t>
            </a:r>
          </a:p>
          <a:p>
            <a:endParaRPr lang="el-GR" dirty="0"/>
          </a:p>
        </p:txBody>
      </p:sp>
      <p:sp>
        <p:nvSpPr>
          <p:cNvPr id="4" name="5 - Θέση υποσέλιδου"/>
          <p:cNvSpPr txBox="1">
            <a:spLocks noGrp="1"/>
          </p:cNvSpPr>
          <p:nvPr/>
        </p:nvSpPr>
        <p:spPr bwMode="auto">
          <a:xfrm>
            <a:off x="1142976" y="5857892"/>
            <a:ext cx="6624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l-G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l-GR" sz="1600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Φωτιάδης Σιδέρης Ε.ΔΙ.Π  Τ.Α.Α. Δ.Π.Θ. ΕΡΓΑΣΤΗΡΙΟ ΓΕΩΡΓΙΑΣ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5" name="AutoShape 7">
            <a:extLst>
              <a:ext uri="{FF2B5EF4-FFF2-40B4-BE49-F238E27FC236}">
                <a16:creationId xmlns:a16="http://schemas.microsoft.com/office/drawing/2014/main" id="{CF5C307C-3911-8588-1B78-32E786A88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113" y="3849688"/>
            <a:ext cx="8342312" cy="1744662"/>
          </a:xfrm>
          <a:prstGeom prst="roundRect">
            <a:avLst>
              <a:gd name="adj" fmla="val 16667"/>
            </a:avLst>
          </a:prstGeom>
          <a:solidFill>
            <a:srgbClr val="FFFF00">
              <a:alpha val="25000"/>
            </a:srgbClr>
          </a:solidFill>
          <a:ln w="3175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35174" name="AutoShape 6">
            <a:extLst>
              <a:ext uri="{FF2B5EF4-FFF2-40B4-BE49-F238E27FC236}">
                <a16:creationId xmlns:a16="http://schemas.microsoft.com/office/drawing/2014/main" id="{D35C28BB-F540-7016-BF1B-A14909ED19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113" y="1296988"/>
            <a:ext cx="8342312" cy="1744662"/>
          </a:xfrm>
          <a:prstGeom prst="roundRect">
            <a:avLst>
              <a:gd name="adj" fmla="val 16667"/>
            </a:avLst>
          </a:prstGeom>
          <a:solidFill>
            <a:srgbClr val="FFFF00">
              <a:alpha val="25000"/>
            </a:srgbClr>
          </a:solidFill>
          <a:ln w="3175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pic>
        <p:nvPicPr>
          <p:cNvPr id="135170" name="Picture 2">
            <a:extLst>
              <a:ext uri="{FF2B5EF4-FFF2-40B4-BE49-F238E27FC236}">
                <a16:creationId xmlns:a16="http://schemas.microsoft.com/office/drawing/2014/main" id="{5902496B-098A-4743-FA38-AFBFF95A5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4086225"/>
            <a:ext cx="1143000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5171" name="Text Box 3">
            <a:extLst>
              <a:ext uri="{FF2B5EF4-FFF2-40B4-BE49-F238E27FC236}">
                <a16:creationId xmlns:a16="http://schemas.microsoft.com/office/drawing/2014/main" id="{1321FBEF-596E-994F-86BB-5B89B1E25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8" y="1371600"/>
            <a:ext cx="67437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l-GR" altLang="el-GR" sz="2400" b="1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Γλωσσίδιο</a:t>
            </a:r>
          </a:p>
          <a:p>
            <a:pPr algn="ctr"/>
            <a:r>
              <a:rPr lang="el-GR" altLang="el-GR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Μεμβρανώδης εκβλάστηση μεταξύ κολεού και βλαστού στο σημείο ένωσης κολεού και ελάσματος του φύλλου</a:t>
            </a:r>
          </a:p>
        </p:txBody>
      </p:sp>
      <p:pic>
        <p:nvPicPr>
          <p:cNvPr id="135172" name="Picture 4">
            <a:extLst>
              <a:ext uri="{FF2B5EF4-FFF2-40B4-BE49-F238E27FC236}">
                <a16:creationId xmlns:a16="http://schemas.microsoft.com/office/drawing/2014/main" id="{0985243F-1256-8274-613E-6C13FD30D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288" y="1524000"/>
            <a:ext cx="1143000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5173" name="Text Box 5">
            <a:extLst>
              <a:ext uri="{FF2B5EF4-FFF2-40B4-BE49-F238E27FC236}">
                <a16:creationId xmlns:a16="http://schemas.microsoft.com/office/drawing/2014/main" id="{49426BCA-85E6-8D44-0D4D-B355561C83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0250" y="3929063"/>
            <a:ext cx="6786563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l-GR" altLang="el-GR" sz="2400" b="1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Ωτίδια</a:t>
            </a:r>
          </a:p>
          <a:p>
            <a:pPr algn="ctr"/>
            <a:r>
              <a:rPr lang="el-GR" altLang="el-GR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Μεμβρανώδεις προεκτάσεις του ελάσματος του φύλλου στο σημείο ένωσης κολεού και ελάσματος του φύλλου</a:t>
            </a:r>
          </a:p>
        </p:txBody>
      </p:sp>
      <p:sp>
        <p:nvSpPr>
          <p:cNvPr id="135176" name="Oval 8">
            <a:extLst>
              <a:ext uri="{FF2B5EF4-FFF2-40B4-BE49-F238E27FC236}">
                <a16:creationId xmlns:a16="http://schemas.microsoft.com/office/drawing/2014/main" id="{0B9BC08B-D933-1F3D-87A4-60A2F855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8563" y="1706563"/>
            <a:ext cx="495300" cy="820737"/>
          </a:xfrm>
          <a:prstGeom prst="ellipse">
            <a:avLst/>
          </a:prstGeom>
          <a:solidFill>
            <a:srgbClr val="FF0000">
              <a:alpha val="25000"/>
            </a:srgbClr>
          </a:solidFill>
          <a:ln w="3175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35177" name="Oval 9">
            <a:extLst>
              <a:ext uri="{FF2B5EF4-FFF2-40B4-BE49-F238E27FC236}">
                <a16:creationId xmlns:a16="http://schemas.microsoft.com/office/drawing/2014/main" id="{1E49EF79-8C7C-16EB-2D86-F8FC95778855}"/>
              </a:ext>
            </a:extLst>
          </p:cNvPr>
          <p:cNvSpPr>
            <a:spLocks noChangeArrowheads="1"/>
          </p:cNvSpPr>
          <p:nvPr/>
        </p:nvSpPr>
        <p:spPr bwMode="auto">
          <a:xfrm rot="18900000">
            <a:off x="930275" y="4513263"/>
            <a:ext cx="293688" cy="549275"/>
          </a:xfrm>
          <a:prstGeom prst="ellipse">
            <a:avLst/>
          </a:prstGeom>
          <a:solidFill>
            <a:srgbClr val="FF0000">
              <a:alpha val="25000"/>
            </a:srgbClr>
          </a:solidFill>
          <a:ln w="3175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35178" name="Oval 10">
            <a:extLst>
              <a:ext uri="{FF2B5EF4-FFF2-40B4-BE49-F238E27FC236}">
                <a16:creationId xmlns:a16="http://schemas.microsoft.com/office/drawing/2014/main" id="{025E09A2-B855-F629-2C51-0EF93DF756DE}"/>
              </a:ext>
            </a:extLst>
          </p:cNvPr>
          <p:cNvSpPr>
            <a:spLocks noChangeArrowheads="1"/>
          </p:cNvSpPr>
          <p:nvPr/>
        </p:nvSpPr>
        <p:spPr bwMode="auto">
          <a:xfrm rot="2400000">
            <a:off x="1354138" y="4498975"/>
            <a:ext cx="293687" cy="549275"/>
          </a:xfrm>
          <a:prstGeom prst="ellipse">
            <a:avLst/>
          </a:prstGeom>
          <a:solidFill>
            <a:srgbClr val="FF0000">
              <a:alpha val="25000"/>
            </a:srgbClr>
          </a:solidFill>
          <a:ln w="3175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03900" y="3818467"/>
            <a:ext cx="3337719" cy="3039533"/>
          </a:xfrm>
          <a:prstGeom prst="triangle">
            <a:avLst>
              <a:gd name="adj" fmla="val 100000"/>
            </a:avLst>
          </a:prstGeom>
          <a:solidFill>
            <a:schemeClr val="accent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15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9230" y="0"/>
            <a:ext cx="1324770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00950" y="0"/>
            <a:ext cx="12954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568950" y="3681413"/>
            <a:ext cx="357266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5 - Θέση υποσέλιδου"/>
          <p:cNvSpPr txBox="1">
            <a:spLocks noGrp="1"/>
          </p:cNvSpPr>
          <p:nvPr/>
        </p:nvSpPr>
        <p:spPr bwMode="auto">
          <a:xfrm>
            <a:off x="1130300" y="4721256"/>
            <a:ext cx="5825202" cy="10968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l-G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Φωτιάδης Σιδέρης Ε.ΔΙ.Π  Τ.Α.Α. Δ.Π.Θ. ΕΡΓΑΣΤΗΡΙΟ ΓΕΩΡΓΙΑΣ </a:t>
            </a:r>
          </a:p>
        </p:txBody>
      </p:sp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1130300" y="1397000"/>
            <a:ext cx="5825202" cy="265383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000" dirty="0" err="1"/>
              <a:t>Το</a:t>
            </a:r>
            <a:r>
              <a:rPr lang="en-US" sz="3000" dirty="0"/>
              <a:t> </a:t>
            </a:r>
            <a:r>
              <a:rPr lang="en-US" sz="3000" b="1" dirty="0" err="1"/>
              <a:t>μέγεθος</a:t>
            </a:r>
            <a:r>
              <a:rPr lang="en-US" sz="3000" dirty="0"/>
              <a:t> και η </a:t>
            </a:r>
            <a:r>
              <a:rPr lang="en-US" sz="3000" dirty="0" err="1"/>
              <a:t>μορφή</a:t>
            </a:r>
            <a:r>
              <a:rPr lang="en-US" sz="3000" dirty="0"/>
              <a:t> </a:t>
            </a:r>
            <a:r>
              <a:rPr lang="en-US" sz="3000" dirty="0" err="1"/>
              <a:t>του</a:t>
            </a:r>
            <a:r>
              <a:rPr lang="en-US" sz="3000" dirty="0"/>
              <a:t> </a:t>
            </a:r>
            <a:r>
              <a:rPr lang="en-US" sz="3000" b="1" dirty="0" err="1"/>
              <a:t>γλωσσιδίου</a:t>
            </a:r>
            <a:r>
              <a:rPr lang="en-US" sz="3000" b="1" dirty="0"/>
              <a:t> και </a:t>
            </a:r>
            <a:r>
              <a:rPr lang="en-US" sz="3000" b="1" dirty="0" err="1"/>
              <a:t>των</a:t>
            </a:r>
            <a:r>
              <a:rPr lang="en-US" sz="3000" b="1" dirty="0"/>
              <a:t> </a:t>
            </a:r>
            <a:r>
              <a:rPr lang="en-US" sz="3000" b="1" dirty="0" err="1"/>
              <a:t>ωτιδίων</a:t>
            </a:r>
            <a:r>
              <a:rPr lang="en-US" sz="3000" b="1" dirty="0"/>
              <a:t> </a:t>
            </a:r>
            <a:r>
              <a:rPr lang="en-US" sz="3000" dirty="0"/>
              <a:t>απ</a:t>
            </a:r>
            <a:r>
              <a:rPr lang="en-US" sz="3000" dirty="0" err="1"/>
              <a:t>οτελούν</a:t>
            </a:r>
            <a:r>
              <a:rPr lang="en-US" sz="3000" dirty="0"/>
              <a:t> </a:t>
            </a:r>
            <a:r>
              <a:rPr lang="en-US" sz="3000" u="sng" dirty="0" err="1"/>
              <a:t>χρήσιμ</a:t>
            </a:r>
            <a:r>
              <a:rPr lang="en-US" sz="3000" u="sng" dirty="0"/>
              <a:t>α χαρακτηριστικά </a:t>
            </a:r>
            <a:r>
              <a:rPr lang="en-US" sz="3000" dirty="0"/>
              <a:t>για τη διάκριση των </a:t>
            </a:r>
            <a:r>
              <a:rPr lang="en-US" sz="3000" b="1" dirty="0"/>
              <a:t>χειμερινών σιτηρών.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>
            <a:extLst>
              <a:ext uri="{FF2B5EF4-FFF2-40B4-BE49-F238E27FC236}">
                <a16:creationId xmlns:a16="http://schemas.microsoft.com/office/drawing/2014/main" id="{CD7793E2-D43B-76AD-C2DB-EA3C4D2368E8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8" y="319088"/>
            <a:ext cx="3811587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8243" name="Picture 3">
            <a:extLst>
              <a:ext uri="{FF2B5EF4-FFF2-40B4-BE49-F238E27FC236}">
                <a16:creationId xmlns:a16="http://schemas.microsoft.com/office/drawing/2014/main" id="{A6A6030F-A351-5114-92DF-A39DD8F69C5F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988" y="323850"/>
            <a:ext cx="3811587" cy="476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8244" name="Picture 4">
            <a:extLst>
              <a:ext uri="{FF2B5EF4-FFF2-40B4-BE49-F238E27FC236}">
                <a16:creationId xmlns:a16="http://schemas.microsoft.com/office/drawing/2014/main" id="{88236FB1-5086-1A13-98F1-1EF7AD48A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4648200"/>
            <a:ext cx="3810000" cy="187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8245" name="Picture 5">
            <a:extLst>
              <a:ext uri="{FF2B5EF4-FFF2-40B4-BE49-F238E27FC236}">
                <a16:creationId xmlns:a16="http://schemas.microsoft.com/office/drawing/2014/main" id="{CE1EF4A6-A8CF-8D0C-9572-C6A30B271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988" y="4667250"/>
            <a:ext cx="3810000" cy="186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8246" name="Text Box 6">
            <a:extLst>
              <a:ext uri="{FF2B5EF4-FFF2-40B4-BE49-F238E27FC236}">
                <a16:creationId xmlns:a16="http://schemas.microsoft.com/office/drawing/2014/main" id="{8E330AFD-8775-3014-997E-112FD27A5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0163" y="642938"/>
            <a:ext cx="2128837" cy="519112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l-GR" altLang="el-GR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Γλωσσίδιο</a:t>
            </a:r>
          </a:p>
        </p:txBody>
      </p:sp>
      <p:sp>
        <p:nvSpPr>
          <p:cNvPr id="138247" name="Text Box 7">
            <a:extLst>
              <a:ext uri="{FF2B5EF4-FFF2-40B4-BE49-F238E27FC236}">
                <a16:creationId xmlns:a16="http://schemas.microsoft.com/office/drawing/2014/main" id="{7A4B698F-83C0-8F3F-CFE0-AAFC54F26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6475" y="657225"/>
            <a:ext cx="1328738" cy="519113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l-GR" altLang="el-GR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Ωτίδια</a:t>
            </a:r>
          </a:p>
        </p:txBody>
      </p:sp>
      <p:sp>
        <p:nvSpPr>
          <p:cNvPr id="138251" name="AutoShape 11">
            <a:extLst>
              <a:ext uri="{FF2B5EF4-FFF2-40B4-BE49-F238E27FC236}">
                <a16:creationId xmlns:a16="http://schemas.microsoft.com/office/drawing/2014/main" id="{FB1383F5-D1DD-3EE9-92DD-65154AD7FE89}"/>
              </a:ext>
            </a:extLst>
          </p:cNvPr>
          <p:cNvSpPr>
            <a:spLocks noChangeArrowheads="1"/>
          </p:cNvSpPr>
          <p:nvPr/>
        </p:nvSpPr>
        <p:spPr bwMode="auto">
          <a:xfrm rot="-1903042">
            <a:off x="1695450" y="1689100"/>
            <a:ext cx="574675" cy="830263"/>
          </a:xfrm>
          <a:prstGeom prst="downArrow">
            <a:avLst>
              <a:gd name="adj1" fmla="val 50000"/>
              <a:gd name="adj2" fmla="val 36119"/>
            </a:avLst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38252" name="Oval 12">
            <a:extLst>
              <a:ext uri="{FF2B5EF4-FFF2-40B4-BE49-F238E27FC236}">
                <a16:creationId xmlns:a16="http://schemas.microsoft.com/office/drawing/2014/main" id="{A41703F8-C31A-6587-1B7C-4E8F50AD5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000" y="5318125"/>
            <a:ext cx="719138" cy="719138"/>
          </a:xfrm>
          <a:prstGeom prst="ellips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38253" name="Oval 13">
            <a:extLst>
              <a:ext uri="{FF2B5EF4-FFF2-40B4-BE49-F238E27FC236}">
                <a16:creationId xmlns:a16="http://schemas.microsoft.com/office/drawing/2014/main" id="{EE428D25-F2EE-49A8-D801-CFB31BA28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1513" y="5178425"/>
            <a:ext cx="719137" cy="719138"/>
          </a:xfrm>
          <a:prstGeom prst="ellips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38254" name="Oval 14">
            <a:extLst>
              <a:ext uri="{FF2B5EF4-FFF2-40B4-BE49-F238E27FC236}">
                <a16:creationId xmlns:a16="http://schemas.microsoft.com/office/drawing/2014/main" id="{DD7AA39C-81C8-27DD-49AA-1996C22E6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5214938"/>
            <a:ext cx="719138" cy="719137"/>
          </a:xfrm>
          <a:prstGeom prst="ellips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38255" name="AutoShape 15">
            <a:extLst>
              <a:ext uri="{FF2B5EF4-FFF2-40B4-BE49-F238E27FC236}">
                <a16:creationId xmlns:a16="http://schemas.microsoft.com/office/drawing/2014/main" id="{FD4B5415-ADA2-751D-28D4-5F0F1FDA9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9500" y="3219450"/>
            <a:ext cx="1016000" cy="395288"/>
          </a:xfrm>
          <a:prstGeom prst="rightArrow">
            <a:avLst>
              <a:gd name="adj1" fmla="val 50000"/>
              <a:gd name="adj2" fmla="val 64257"/>
            </a:avLst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38256" name="AutoShape 16">
            <a:extLst>
              <a:ext uri="{FF2B5EF4-FFF2-40B4-BE49-F238E27FC236}">
                <a16:creationId xmlns:a16="http://schemas.microsoft.com/office/drawing/2014/main" id="{1E4905E3-8D40-6F31-05CD-1C1A142CCC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9338" y="3284538"/>
            <a:ext cx="849312" cy="395287"/>
          </a:xfrm>
          <a:prstGeom prst="leftArrow">
            <a:avLst>
              <a:gd name="adj1" fmla="val 50000"/>
              <a:gd name="adj2" fmla="val 53715"/>
            </a:avLst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38257" name="Oval 17">
            <a:extLst>
              <a:ext uri="{FF2B5EF4-FFF2-40B4-BE49-F238E27FC236}">
                <a16:creationId xmlns:a16="http://schemas.microsoft.com/office/drawing/2014/main" id="{D81BFA66-1BAA-E9D5-4CC1-E5C1A9236E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350" y="5424488"/>
            <a:ext cx="719138" cy="719137"/>
          </a:xfrm>
          <a:prstGeom prst="ellipse">
            <a:avLst/>
          </a:prstGeom>
          <a:noFill/>
          <a:ln w="3175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38258" name="Oval 18">
            <a:extLst>
              <a:ext uri="{FF2B5EF4-FFF2-40B4-BE49-F238E27FC236}">
                <a16:creationId xmlns:a16="http://schemas.microsoft.com/office/drawing/2014/main" id="{90584092-AB6C-DC18-F6E2-96661A675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5238" y="5341938"/>
            <a:ext cx="719137" cy="719137"/>
          </a:xfrm>
          <a:prstGeom prst="ellipse">
            <a:avLst/>
          </a:prstGeom>
          <a:noFill/>
          <a:ln w="3175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38259" name="Oval 19">
            <a:extLst>
              <a:ext uri="{FF2B5EF4-FFF2-40B4-BE49-F238E27FC236}">
                <a16:creationId xmlns:a16="http://schemas.microsoft.com/office/drawing/2014/main" id="{8289279A-9CBE-16C5-68D2-BD57552289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4600" y="5321300"/>
            <a:ext cx="719138" cy="719138"/>
          </a:xfrm>
          <a:prstGeom prst="ellipse">
            <a:avLst/>
          </a:prstGeom>
          <a:noFill/>
          <a:ln w="31750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8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8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8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8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8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8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8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8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8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38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38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38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3 - Εικόνα" descr="img20200508_19542481.jpg"/>
          <p:cNvPicPr>
            <a:picLocks noChangeAspect="1"/>
          </p:cNvPicPr>
          <p:nvPr/>
        </p:nvPicPr>
        <p:blipFill>
          <a:blip r:embed="rId2">
            <a:lum bright="-20000"/>
          </a:blip>
          <a:stretch>
            <a:fillRect/>
          </a:stretch>
        </p:blipFill>
        <p:spPr>
          <a:xfrm>
            <a:off x="500034" y="1643050"/>
            <a:ext cx="8169395" cy="3143272"/>
          </a:xfrm>
          <a:prstGeom prst="rect">
            <a:avLst/>
          </a:prstGeom>
        </p:spPr>
      </p:pic>
      <p:sp>
        <p:nvSpPr>
          <p:cNvPr id="5" name="5 - Θέση υποσέλιδου"/>
          <p:cNvSpPr txBox="1">
            <a:spLocks noGrp="1"/>
          </p:cNvSpPr>
          <p:nvPr/>
        </p:nvSpPr>
        <p:spPr bwMode="auto">
          <a:xfrm>
            <a:off x="1428728" y="5857892"/>
            <a:ext cx="6624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l-G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l-GR" sz="1600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Φωτιάδης Σιδέρης Ε.ΔΙ.Π  Τ.Α.Α. Δ.Π.Θ. ΕΡΓΑΣΤΗΡΙΟ ΓΕΩΡΓΙΑΣ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- Θέση περιεχομένου" descr="ΦΥΛΛΑ ΣΙΤΟΥ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2912" y="2871438"/>
            <a:ext cx="5161788" cy="2459736"/>
          </a:xfrm>
        </p:spPr>
      </p:pic>
      <p:sp>
        <p:nvSpPr>
          <p:cNvPr id="4" name="5 - Θέση υποσέλιδου"/>
          <p:cNvSpPr txBox="1">
            <a:spLocks noGrp="1"/>
          </p:cNvSpPr>
          <p:nvPr/>
        </p:nvSpPr>
        <p:spPr bwMode="auto">
          <a:xfrm>
            <a:off x="1043608" y="5805264"/>
            <a:ext cx="6624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l-G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l-GR" sz="1600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Φωτιάδης Σιδέρης Ε.ΔΙ.Π  Τ.Α.Α. Δ.Π.Θ. ΕΡΓΑΣΤΗΡΙΟ ΓΕΩΡΓΙΑΣ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- Θέση περιεχομένου" descr="Χαρακτήρες σιτηρών σε μικρή ηλικία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60930" y="2160588"/>
            <a:ext cx="3645752" cy="3881437"/>
          </a:xfrm>
        </p:spPr>
      </p:pic>
      <p:sp>
        <p:nvSpPr>
          <p:cNvPr id="4" name="5 - Θέση υποσέλιδου"/>
          <p:cNvSpPr txBox="1">
            <a:spLocks noGrp="1"/>
          </p:cNvSpPr>
          <p:nvPr/>
        </p:nvSpPr>
        <p:spPr bwMode="auto">
          <a:xfrm>
            <a:off x="1428728" y="6215082"/>
            <a:ext cx="6624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l-G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l-GR" sz="1600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Φωτιάδης Σιδέρης Ε.ΔΙ.Π  Τ.Α.Α. Δ.Π.Θ. ΕΡΓΑΣΤΗΡΙΟ ΓΕΩΡΓΙΑΣ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-900608" y="634348"/>
            <a:ext cx="7560840" cy="1470025"/>
          </a:xfrm>
        </p:spPr>
        <p:txBody>
          <a:bodyPr/>
          <a:lstStyle/>
          <a:p>
            <a:r>
              <a:rPr lang="el-GR" b="1" u="sng" dirty="0">
                <a:solidFill>
                  <a:srgbClr val="FF0000"/>
                </a:solidFill>
              </a:rPr>
              <a:t>ΣΙΤΑΡΙ ΜΑΛΑΚΟ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395536" y="2348880"/>
            <a:ext cx="7056784" cy="2736304"/>
          </a:xfrm>
        </p:spPr>
        <p:txBody>
          <a:bodyPr>
            <a:noAutofit/>
          </a:bodyPr>
          <a:lstStyle/>
          <a:p>
            <a:r>
              <a:rPr lang="el-GR" sz="3600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Γλωσσίδιο: </a:t>
            </a:r>
            <a:r>
              <a:rPr lang="el-GR" sz="3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μέτριο</a:t>
            </a:r>
          </a:p>
          <a:p>
            <a:endParaRPr lang="el-GR" sz="3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3600" b="1" u="sng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Ωτία</a:t>
            </a:r>
            <a:r>
              <a:rPr lang="el-GR" sz="3600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sz="3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μέτρια τις περισσότερες φορές </a:t>
            </a:r>
            <a:r>
              <a:rPr lang="el-GR" sz="3600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με τρίχες.</a:t>
            </a:r>
          </a:p>
        </p:txBody>
      </p:sp>
      <p:sp>
        <p:nvSpPr>
          <p:cNvPr id="4" name="5 - Θέση υποσέλιδου"/>
          <p:cNvSpPr txBox="1">
            <a:spLocks noGrp="1"/>
          </p:cNvSpPr>
          <p:nvPr/>
        </p:nvSpPr>
        <p:spPr bwMode="auto">
          <a:xfrm>
            <a:off x="1428728" y="5857892"/>
            <a:ext cx="6624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l-G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l-GR" sz="1600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Φωτιάδης Σιδέρης Ε.ΔΙ.Π  Τ.Α.Α. Δ.Π.Θ. ΕΡΓΑΣΤΗΡΙΟ ΓΕΩΡΓΙΑΣ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1130594" y="796102"/>
            <a:ext cx="5826719" cy="1646302"/>
          </a:xfrm>
        </p:spPr>
        <p:txBody>
          <a:bodyPr/>
          <a:lstStyle/>
          <a:p>
            <a:r>
              <a:rPr lang="el-GR" b="1" u="sng" dirty="0">
                <a:solidFill>
                  <a:srgbClr val="FF0000"/>
                </a:solidFill>
              </a:rPr>
              <a:t>ΣΙΤΑΡΙ ΣΚΛΗΡΟ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b="1" u="sng" dirty="0">
                <a:solidFill>
                  <a:srgbClr val="FF0000"/>
                </a:solidFill>
              </a:rPr>
              <a:t>Γλωσσίδιο:</a:t>
            </a:r>
            <a:r>
              <a:rPr lang="el-GR" b="1" u="sng" dirty="0">
                <a:solidFill>
                  <a:schemeClr val="tx1"/>
                </a:solidFill>
              </a:rPr>
              <a:t> </a:t>
            </a:r>
            <a:r>
              <a:rPr lang="el-GR" dirty="0">
                <a:solidFill>
                  <a:schemeClr val="tx1"/>
                </a:solidFill>
              </a:rPr>
              <a:t>μέτριο</a:t>
            </a:r>
          </a:p>
          <a:p>
            <a:r>
              <a:rPr lang="el-GR" b="1" u="sng" dirty="0" err="1">
                <a:solidFill>
                  <a:srgbClr val="FF0000"/>
                </a:solidFill>
              </a:rPr>
              <a:t>Ωτία</a:t>
            </a:r>
            <a:r>
              <a:rPr lang="el-GR" b="1" u="sng" dirty="0">
                <a:solidFill>
                  <a:srgbClr val="FF0000"/>
                </a:solidFill>
              </a:rPr>
              <a:t>: </a:t>
            </a:r>
            <a:r>
              <a:rPr lang="el-GR" dirty="0">
                <a:solidFill>
                  <a:schemeClr val="tx1"/>
                </a:solidFill>
              </a:rPr>
              <a:t>Μέτρια, </a:t>
            </a:r>
            <a:r>
              <a:rPr lang="el-GR" dirty="0">
                <a:solidFill>
                  <a:srgbClr val="00B0F0"/>
                </a:solidFill>
              </a:rPr>
              <a:t>πάντα </a:t>
            </a:r>
            <a:r>
              <a:rPr lang="el-GR" u="sng" dirty="0">
                <a:solidFill>
                  <a:srgbClr val="00B0F0"/>
                </a:solidFill>
              </a:rPr>
              <a:t>χωρίς τρίχες.</a:t>
            </a:r>
          </a:p>
          <a:p>
            <a:endParaRPr lang="el-GR" u="sng" dirty="0">
              <a:solidFill>
                <a:srgbClr val="00B0F0"/>
              </a:solidFill>
            </a:endParaRPr>
          </a:p>
        </p:txBody>
      </p:sp>
      <p:sp>
        <p:nvSpPr>
          <p:cNvPr id="4" name="5 - Θέση υποσέλιδου"/>
          <p:cNvSpPr txBox="1">
            <a:spLocks noGrp="1"/>
          </p:cNvSpPr>
          <p:nvPr/>
        </p:nvSpPr>
        <p:spPr bwMode="auto">
          <a:xfrm>
            <a:off x="899592" y="5687754"/>
            <a:ext cx="6624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l-G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l-GR" sz="1600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Φωτιάδης Σιδέρης Ε.ΔΙ.Π  Τ.Α.Α. Δ.Π.Θ. ΕΡΓΑΣΤΗΡΙΟ ΓΕΩΡΓΙΑΣ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-2052736" y="977887"/>
            <a:ext cx="7772400" cy="1470025"/>
          </a:xfrm>
        </p:spPr>
        <p:txBody>
          <a:bodyPr/>
          <a:lstStyle/>
          <a:p>
            <a:r>
              <a:rPr lang="el-GR" b="1" u="sng" dirty="0">
                <a:solidFill>
                  <a:srgbClr val="FF0000"/>
                </a:solidFill>
              </a:rPr>
              <a:t>ΚΡΙΘΑΡΙ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-468560" y="2996952"/>
            <a:ext cx="7128792" cy="1752600"/>
          </a:xfrm>
        </p:spPr>
        <p:txBody>
          <a:bodyPr>
            <a:normAutofit/>
          </a:bodyPr>
          <a:lstStyle/>
          <a:p>
            <a:r>
              <a:rPr lang="el-GR" sz="2800" b="1" u="sng" dirty="0">
                <a:solidFill>
                  <a:srgbClr val="FF0000"/>
                </a:solidFill>
              </a:rPr>
              <a:t>Γλωσσίδιο: </a:t>
            </a:r>
            <a:r>
              <a:rPr lang="el-GR" sz="2800" dirty="0">
                <a:solidFill>
                  <a:schemeClr val="tx1"/>
                </a:solidFill>
              </a:rPr>
              <a:t>Μεγάλο</a:t>
            </a:r>
          </a:p>
          <a:p>
            <a:r>
              <a:rPr lang="el-GR" sz="2800" b="1" u="sng" dirty="0" err="1">
                <a:solidFill>
                  <a:srgbClr val="FF0000"/>
                </a:solidFill>
              </a:rPr>
              <a:t>Ωτία</a:t>
            </a:r>
            <a:r>
              <a:rPr lang="el-GR" sz="2800" b="1" u="sng" dirty="0">
                <a:solidFill>
                  <a:srgbClr val="FF0000"/>
                </a:solidFill>
              </a:rPr>
              <a:t>: </a:t>
            </a:r>
            <a:r>
              <a:rPr lang="el-GR" sz="2800" dirty="0">
                <a:solidFill>
                  <a:schemeClr val="tx1"/>
                </a:solidFill>
              </a:rPr>
              <a:t>Μεγάλα, χωρίς τρίχες</a:t>
            </a:r>
          </a:p>
        </p:txBody>
      </p:sp>
      <p:sp>
        <p:nvSpPr>
          <p:cNvPr id="4" name="5 - Θέση υποσέλιδου"/>
          <p:cNvSpPr txBox="1">
            <a:spLocks noGrp="1"/>
          </p:cNvSpPr>
          <p:nvPr/>
        </p:nvSpPr>
        <p:spPr bwMode="auto">
          <a:xfrm>
            <a:off x="1428728" y="5857892"/>
            <a:ext cx="6624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l-G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l-GR" sz="1600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Φωτιάδης Σιδέρης Ε.ΔΙ.Π  Τ.Α.Α. Δ.Π.Θ. ΕΡΓΑΣΤΗΡΙΟ ΓΕΩΡΓΙΑΣ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-1620688" y="908720"/>
            <a:ext cx="7772400" cy="1470025"/>
          </a:xfrm>
        </p:spPr>
        <p:txBody>
          <a:bodyPr/>
          <a:lstStyle/>
          <a:p>
            <a:r>
              <a:rPr lang="el-GR" b="1" u="sng" dirty="0">
                <a:solidFill>
                  <a:srgbClr val="FF0000"/>
                </a:solidFill>
              </a:rPr>
              <a:t>ΒΡΩΜΗ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428728" y="2786058"/>
            <a:ext cx="6400800" cy="2515150"/>
          </a:xfrm>
        </p:spPr>
        <p:txBody>
          <a:bodyPr>
            <a:normAutofit fontScale="92500" lnSpcReduction="10000"/>
          </a:bodyPr>
          <a:lstStyle/>
          <a:p>
            <a:r>
              <a:rPr lang="el-GR" sz="3200" b="1" u="sng" dirty="0" err="1">
                <a:solidFill>
                  <a:srgbClr val="FF0000"/>
                </a:solidFill>
              </a:rPr>
              <a:t>Ωτία</a:t>
            </a:r>
            <a:r>
              <a:rPr lang="el-GR" sz="3200" b="1" u="sng" dirty="0">
                <a:solidFill>
                  <a:srgbClr val="FF0000"/>
                </a:solidFill>
              </a:rPr>
              <a:t>: </a:t>
            </a:r>
            <a:r>
              <a:rPr lang="el-GR" sz="3200" dirty="0">
                <a:solidFill>
                  <a:schemeClr val="tx1"/>
                </a:solidFill>
              </a:rPr>
              <a:t>Δεν υπάρχουν</a:t>
            </a:r>
            <a:endParaRPr lang="en-US" sz="3200" dirty="0">
              <a:solidFill>
                <a:schemeClr val="tx1"/>
              </a:solidFill>
            </a:endParaRPr>
          </a:p>
          <a:p>
            <a:endParaRPr lang="el-GR" sz="3200" dirty="0">
              <a:solidFill>
                <a:schemeClr val="tx1"/>
              </a:solidFill>
            </a:endParaRPr>
          </a:p>
          <a:p>
            <a:r>
              <a:rPr lang="el-GR" sz="3200" b="1" u="sng" dirty="0">
                <a:solidFill>
                  <a:srgbClr val="FF0000"/>
                </a:solidFill>
              </a:rPr>
              <a:t>Γλωσσίδιο: </a:t>
            </a:r>
            <a:r>
              <a:rPr lang="el-GR" sz="3200" dirty="0">
                <a:solidFill>
                  <a:schemeClr val="tx1"/>
                </a:solidFill>
              </a:rPr>
              <a:t>Πολύ μεγάλο, </a:t>
            </a:r>
            <a:r>
              <a:rPr lang="el-GR" sz="3200" dirty="0">
                <a:solidFill>
                  <a:srgbClr val="00B0F0"/>
                </a:solidFill>
              </a:rPr>
              <a:t>το μεγαλύτερο από όλα τα χειμερινά σιτηρά</a:t>
            </a:r>
            <a:r>
              <a:rPr lang="el-GR" dirty="0">
                <a:solidFill>
                  <a:srgbClr val="00B0F0"/>
                </a:solidFill>
              </a:rPr>
              <a:t>.</a:t>
            </a:r>
          </a:p>
        </p:txBody>
      </p:sp>
      <p:sp>
        <p:nvSpPr>
          <p:cNvPr id="4" name="5 - Θέση υποσέλιδου"/>
          <p:cNvSpPr txBox="1">
            <a:spLocks noGrp="1"/>
          </p:cNvSpPr>
          <p:nvPr/>
        </p:nvSpPr>
        <p:spPr bwMode="auto">
          <a:xfrm>
            <a:off x="1428728" y="5857892"/>
            <a:ext cx="6624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l-G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l-GR" sz="1600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Φωτιάδης Σιδέρης Ε.ΔΙ.Π  Τ.Α.Α. Δ.Π.Θ. ΕΡΓΑΣΤΗΡΙΟ ΓΕΩΡΓΙΑΣ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-1836712" y="815967"/>
            <a:ext cx="7772400" cy="1470025"/>
          </a:xfrm>
        </p:spPr>
        <p:txBody>
          <a:bodyPr/>
          <a:lstStyle/>
          <a:p>
            <a:r>
              <a:rPr lang="el-GR" b="1" u="sng" dirty="0">
                <a:solidFill>
                  <a:srgbClr val="FF0000"/>
                </a:solidFill>
              </a:rPr>
              <a:t>ΣΙΚΑΛΗ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467544" y="2285984"/>
            <a:ext cx="6400800" cy="1752600"/>
          </a:xfrm>
        </p:spPr>
        <p:txBody>
          <a:bodyPr>
            <a:normAutofit/>
          </a:bodyPr>
          <a:lstStyle/>
          <a:p>
            <a:r>
              <a:rPr lang="el-GR" sz="3200" b="1" u="sng" dirty="0">
                <a:solidFill>
                  <a:srgbClr val="FF0000"/>
                </a:solidFill>
              </a:rPr>
              <a:t>Γλωσσίδιο: </a:t>
            </a:r>
            <a:r>
              <a:rPr lang="el-GR" sz="3200" dirty="0">
                <a:solidFill>
                  <a:schemeClr val="tx1"/>
                </a:solidFill>
              </a:rPr>
              <a:t>μικρό</a:t>
            </a:r>
          </a:p>
          <a:p>
            <a:r>
              <a:rPr lang="el-GR" sz="3200" b="1" u="sng" dirty="0" err="1">
                <a:solidFill>
                  <a:srgbClr val="FF0000"/>
                </a:solidFill>
              </a:rPr>
              <a:t>Ωτία</a:t>
            </a:r>
            <a:r>
              <a:rPr lang="el-GR" sz="3200" b="1" u="sng" dirty="0">
                <a:solidFill>
                  <a:srgbClr val="FF0000"/>
                </a:solidFill>
              </a:rPr>
              <a:t>: </a:t>
            </a:r>
            <a:r>
              <a:rPr lang="el-GR" sz="3200" dirty="0">
                <a:solidFill>
                  <a:schemeClr val="tx1"/>
                </a:solidFill>
              </a:rPr>
              <a:t>Τα μικρότερα </a:t>
            </a:r>
            <a:r>
              <a:rPr lang="el-GR" sz="3200" dirty="0" err="1">
                <a:solidFill>
                  <a:schemeClr val="tx1"/>
                </a:solidFill>
              </a:rPr>
              <a:t>ωτία</a:t>
            </a:r>
            <a:r>
              <a:rPr lang="el-GR" sz="3200" dirty="0">
                <a:solidFill>
                  <a:schemeClr val="tx1"/>
                </a:solidFill>
              </a:rPr>
              <a:t> από όλα τα χειμερινά σιτηρά</a:t>
            </a:r>
          </a:p>
        </p:txBody>
      </p:sp>
      <p:sp>
        <p:nvSpPr>
          <p:cNvPr id="4" name="5 - Θέση υποσέλιδου"/>
          <p:cNvSpPr txBox="1">
            <a:spLocks noGrp="1"/>
          </p:cNvSpPr>
          <p:nvPr/>
        </p:nvSpPr>
        <p:spPr bwMode="auto">
          <a:xfrm>
            <a:off x="1428728" y="5857892"/>
            <a:ext cx="6624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l-G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l-GR" sz="1600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Φωτιάδης Σιδέρης Ε.ΔΙ.Π  Τ.Α.Α. Δ.Π.Θ. ΕΡΓΑΣΤΗΡΙΟ ΓΕΩΡΓΙΑΣ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-612576" y="764704"/>
            <a:ext cx="7772400" cy="1470025"/>
          </a:xfrm>
        </p:spPr>
        <p:txBody>
          <a:bodyPr/>
          <a:lstStyle/>
          <a:p>
            <a:r>
              <a:rPr lang="el-GR" b="1" u="sng" dirty="0">
                <a:solidFill>
                  <a:srgbClr val="FF0000"/>
                </a:solidFill>
              </a:rPr>
              <a:t>Μονόκοκκο σιτάρι</a:t>
            </a:r>
            <a:br>
              <a:rPr lang="el-GR" b="1" dirty="0">
                <a:solidFill>
                  <a:srgbClr val="FF0000"/>
                </a:solidFill>
              </a:rPr>
            </a:br>
            <a:endParaRPr lang="el-GR" dirty="0">
              <a:solidFill>
                <a:srgbClr val="FF0000"/>
              </a:solidFill>
            </a:endParaRPr>
          </a:p>
        </p:txBody>
      </p:sp>
      <p:pic>
        <p:nvPicPr>
          <p:cNvPr id="1026" name="Picture 2" descr="240px-Triticum_monococcum0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2071678"/>
            <a:ext cx="2286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5 - Θέση υποσέλιδου"/>
          <p:cNvSpPr txBox="1">
            <a:spLocks noGrp="1"/>
          </p:cNvSpPr>
          <p:nvPr/>
        </p:nvSpPr>
        <p:spPr bwMode="auto">
          <a:xfrm>
            <a:off x="1428728" y="5857892"/>
            <a:ext cx="6624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l-G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l-GR" sz="1600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Φωτιάδης Σιδέρης Ε.ΔΙ.Π  Τ.Α.Α. Δ.Π.Θ. ΕΡΓΑΣΤΗΡΙΟ ΓΕΩΡΓΙΑΣ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280966" y="285728"/>
            <a:ext cx="7772400" cy="3000396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chemeClr val="tx1"/>
                </a:solidFill>
              </a:rPr>
              <a:t>Τ</a:t>
            </a:r>
            <a:r>
              <a:rPr lang="el-GR" sz="2000" dirty="0">
                <a:solidFill>
                  <a:schemeClr val="tx1"/>
                </a:solidFill>
              </a:rPr>
              <a:t>α πρώτα σιτάρια που άρχισαν να καλλιεργούνται </a:t>
            </a:r>
            <a:r>
              <a:rPr lang="el-GR" sz="2000" b="1" dirty="0">
                <a:solidFill>
                  <a:schemeClr val="tx1"/>
                </a:solidFill>
              </a:rPr>
              <a:t>μετά </a:t>
            </a:r>
            <a:r>
              <a:rPr lang="el-GR" sz="2000" dirty="0">
                <a:solidFill>
                  <a:schemeClr val="tx1"/>
                </a:solidFill>
              </a:rPr>
              <a:t>το 7.500 </a:t>
            </a:r>
            <a:r>
              <a:rPr lang="el-GR" sz="2000" dirty="0" err="1">
                <a:solidFill>
                  <a:schemeClr val="tx1"/>
                </a:solidFill>
              </a:rPr>
              <a:t>π.Χ.</a:t>
            </a:r>
            <a:r>
              <a:rPr lang="el-GR" sz="2000" dirty="0">
                <a:solidFill>
                  <a:schemeClr val="tx1"/>
                </a:solidFill>
              </a:rPr>
              <a:t> ήταν </a:t>
            </a:r>
            <a:r>
              <a:rPr lang="el-GR" sz="2000" dirty="0" err="1">
                <a:solidFill>
                  <a:schemeClr val="tx1"/>
                </a:solidFill>
              </a:rPr>
              <a:t>μονόκοκκα</a:t>
            </a:r>
            <a:r>
              <a:rPr lang="el-GR" sz="2000" dirty="0">
                <a:solidFill>
                  <a:schemeClr val="tx1"/>
                </a:solidFill>
              </a:rPr>
              <a:t>. </a:t>
            </a:r>
            <a:br>
              <a:rPr lang="en-US" sz="2000" dirty="0">
                <a:solidFill>
                  <a:schemeClr val="tx1"/>
                </a:solidFill>
              </a:rPr>
            </a:br>
            <a:br>
              <a:rPr lang="el-GR" sz="2000" dirty="0">
                <a:solidFill>
                  <a:schemeClr val="tx1"/>
                </a:solidFill>
              </a:rPr>
            </a:br>
            <a:r>
              <a:rPr lang="el-GR" sz="2000" dirty="0">
                <a:solidFill>
                  <a:schemeClr val="tx1"/>
                </a:solidFill>
              </a:rPr>
              <a:t>Πρόγονός του είναι το </a:t>
            </a:r>
            <a:r>
              <a:rPr lang="el-GR" sz="2000" b="1" dirty="0">
                <a:solidFill>
                  <a:schemeClr val="tx1"/>
                </a:solidFill>
              </a:rPr>
              <a:t>άγριο </a:t>
            </a:r>
            <a:r>
              <a:rPr lang="el-GR" sz="2000" b="1" dirty="0" err="1">
                <a:solidFill>
                  <a:schemeClr val="tx1"/>
                </a:solidFill>
              </a:rPr>
              <a:t>μονόκοκκο</a:t>
            </a:r>
            <a:r>
              <a:rPr lang="el-GR" sz="2000" b="1" dirty="0">
                <a:solidFill>
                  <a:schemeClr val="tx1"/>
                </a:solidFill>
              </a:rPr>
              <a:t> σιτάρι </a:t>
            </a:r>
            <a:r>
              <a:rPr lang="el-GR" sz="2000" b="1" i="1" dirty="0">
                <a:solidFill>
                  <a:schemeClr val="tx1"/>
                </a:solidFill>
              </a:rPr>
              <a:t>Τ </a:t>
            </a:r>
            <a:r>
              <a:rPr lang="el-GR" sz="2000" b="1" i="1" dirty="0" err="1">
                <a:solidFill>
                  <a:schemeClr val="tx1"/>
                </a:solidFill>
              </a:rPr>
              <a:t>monococcum</a:t>
            </a:r>
            <a:r>
              <a:rPr lang="el-GR" sz="2000" b="1" i="1" dirty="0">
                <a:solidFill>
                  <a:schemeClr val="tx1"/>
                </a:solidFill>
              </a:rPr>
              <a:t> </a:t>
            </a:r>
            <a:br>
              <a:rPr lang="en-US" sz="2000" i="1" dirty="0">
                <a:solidFill>
                  <a:schemeClr val="tx1"/>
                </a:solidFill>
              </a:rPr>
            </a:br>
            <a:br>
              <a:rPr lang="el-GR" sz="2000" dirty="0">
                <a:solidFill>
                  <a:schemeClr val="tx1"/>
                </a:solidFill>
              </a:rPr>
            </a:br>
            <a:r>
              <a:rPr lang="el-GR" sz="2200" b="1" u="sng" dirty="0">
                <a:solidFill>
                  <a:srgbClr val="FF0000"/>
                </a:solidFill>
              </a:rPr>
              <a:t>ΣΤΕΛΕΧΟΣ:</a:t>
            </a:r>
            <a:r>
              <a:rPr lang="el-GR" sz="2200" dirty="0">
                <a:solidFill>
                  <a:schemeClr val="tx1"/>
                </a:solidFill>
              </a:rPr>
              <a:t> </a:t>
            </a:r>
            <a:r>
              <a:rPr lang="el-GR" sz="2200" b="1" dirty="0">
                <a:solidFill>
                  <a:schemeClr val="tx1"/>
                </a:solidFill>
              </a:rPr>
              <a:t>Λεπτό και βραχύ, με τρίχες στα γόνατα, </a:t>
            </a:r>
            <a:br>
              <a:rPr lang="el-GR" sz="2200" b="1" dirty="0">
                <a:solidFill>
                  <a:schemeClr val="tx1"/>
                </a:solidFill>
              </a:rPr>
            </a:br>
            <a:r>
              <a:rPr lang="el-GR" sz="2200" dirty="0">
                <a:solidFill>
                  <a:srgbClr val="FF0000"/>
                </a:solidFill>
              </a:rPr>
              <a:t>αδελφώνει πολύ και μοιάζει με αγριόχορτο.</a:t>
            </a:r>
            <a:br>
              <a:rPr lang="el-GR" sz="2200" dirty="0"/>
            </a:br>
            <a:endParaRPr lang="el-GR" sz="2200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142976" y="3357562"/>
            <a:ext cx="6400800" cy="2786082"/>
          </a:xfrm>
        </p:spPr>
        <p:txBody>
          <a:bodyPr>
            <a:noAutofit/>
          </a:bodyPr>
          <a:lstStyle/>
          <a:p>
            <a:r>
              <a:rPr lang="el-GR" sz="2000" b="1" u="sng" dirty="0">
                <a:solidFill>
                  <a:srgbClr val="FF0000"/>
                </a:solidFill>
              </a:rPr>
              <a:t>ΦΥΛΛΑ:</a:t>
            </a:r>
            <a:r>
              <a:rPr lang="el-GR" sz="2000" dirty="0">
                <a:solidFill>
                  <a:srgbClr val="FF0000"/>
                </a:solidFill>
              </a:rPr>
              <a:t> Στενά και έχουν χρώμα κιτρινοπράσινο.</a:t>
            </a:r>
            <a:endParaRPr lang="en-US" sz="2000" dirty="0">
              <a:solidFill>
                <a:srgbClr val="FF0000"/>
              </a:solidFill>
            </a:endParaRPr>
          </a:p>
          <a:p>
            <a:br>
              <a:rPr lang="el-GR" sz="2000" dirty="0">
                <a:solidFill>
                  <a:schemeClr val="tx1"/>
                </a:solidFill>
              </a:rPr>
            </a:br>
            <a:r>
              <a:rPr lang="el-GR" sz="2000" b="1" u="sng" dirty="0">
                <a:solidFill>
                  <a:srgbClr val="FF0000"/>
                </a:solidFill>
              </a:rPr>
              <a:t>ΣΤΑΧΥΑ:</a:t>
            </a:r>
            <a:r>
              <a:rPr lang="el-GR" sz="2000" dirty="0">
                <a:solidFill>
                  <a:schemeClr val="tx1"/>
                </a:solidFill>
              </a:rPr>
              <a:t> Με άγανα και στέκονται πάντοτε όρθια, και έχουν μήκος 5 εκ.</a:t>
            </a:r>
            <a:br>
              <a:rPr lang="el-GR" sz="2000" dirty="0">
                <a:solidFill>
                  <a:schemeClr val="tx1"/>
                </a:solidFill>
              </a:rPr>
            </a:br>
            <a:r>
              <a:rPr lang="el-GR" sz="2000" dirty="0">
                <a:solidFill>
                  <a:schemeClr val="tx1"/>
                </a:solidFill>
              </a:rPr>
              <a:t>Η ράχη τους θραύεται κατά τον αλωνισμό, όπως και του </a:t>
            </a:r>
            <a:r>
              <a:rPr lang="el-GR" sz="2000" dirty="0" err="1">
                <a:solidFill>
                  <a:schemeClr val="tx1"/>
                </a:solidFill>
              </a:rPr>
              <a:t>δίκοκκου</a:t>
            </a:r>
            <a:r>
              <a:rPr lang="el-GR" sz="2000" dirty="0">
                <a:solidFill>
                  <a:schemeClr val="tx1"/>
                </a:solidFill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el-GR" sz="2000" dirty="0">
                <a:solidFill>
                  <a:schemeClr val="tx1"/>
                </a:solidFill>
              </a:rPr>
              <a:t> Σε κάθε άρθρωση υπάρχει ένα </a:t>
            </a:r>
            <a:r>
              <a:rPr lang="el-GR" sz="2000" dirty="0" err="1">
                <a:solidFill>
                  <a:schemeClr val="tx1"/>
                </a:solidFill>
              </a:rPr>
              <a:t>σταχύδιο</a:t>
            </a:r>
            <a:r>
              <a:rPr lang="el-GR" sz="2000" dirty="0">
                <a:solidFill>
                  <a:schemeClr val="tx1"/>
                </a:solidFill>
              </a:rPr>
              <a:t>, που παρά τα τρία του άνθη, παράγει ένα σπόρο (για αυτό και ονομάζεται </a:t>
            </a:r>
            <a:r>
              <a:rPr lang="el-GR" sz="2000" dirty="0" err="1">
                <a:solidFill>
                  <a:schemeClr val="tx1"/>
                </a:solidFill>
              </a:rPr>
              <a:t>μονόκοκκο</a:t>
            </a:r>
            <a:r>
              <a:rPr lang="el-GR" sz="2000" dirty="0">
                <a:solidFill>
                  <a:schemeClr val="tx1"/>
                </a:solidFill>
              </a:rPr>
              <a:t>. </a:t>
            </a:r>
            <a:br>
              <a:rPr lang="el-GR" sz="2000" dirty="0">
                <a:solidFill>
                  <a:schemeClr val="tx1"/>
                </a:solidFill>
              </a:rPr>
            </a:br>
            <a:endParaRPr lang="el-GR" sz="2000" dirty="0">
              <a:solidFill>
                <a:schemeClr val="tx1"/>
              </a:solidFill>
            </a:endParaRPr>
          </a:p>
        </p:txBody>
      </p:sp>
      <p:sp>
        <p:nvSpPr>
          <p:cNvPr id="4" name="5 - Θέση υποσέλιδου"/>
          <p:cNvSpPr txBox="1">
            <a:spLocks noGrp="1"/>
          </p:cNvSpPr>
          <p:nvPr/>
        </p:nvSpPr>
        <p:spPr bwMode="auto">
          <a:xfrm>
            <a:off x="1031057" y="6481787"/>
            <a:ext cx="6624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l-G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l-GR" sz="1600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Φωτιάδης Σιδέρης Ε.ΔΙ.Π  Τ.Α.Α. Δ.Π.Θ. ΕΡΓΑΣΤΗΡΙΟ ΓΕΩΡΓΙΑΣ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1130595" y="1412776"/>
            <a:ext cx="5826719" cy="2638060"/>
          </a:xfrm>
        </p:spPr>
        <p:txBody>
          <a:bodyPr>
            <a:normAutofit/>
          </a:bodyPr>
          <a:lstStyle/>
          <a:p>
            <a:r>
              <a:rPr lang="el-GR" sz="2700" b="1" u="sng" dirty="0">
                <a:solidFill>
                  <a:srgbClr val="FF0000"/>
                </a:solidFill>
              </a:rPr>
              <a:t>ΣΠΟΡΟΣ:</a:t>
            </a:r>
            <a:r>
              <a:rPr lang="el-GR" sz="2700" b="1" dirty="0">
                <a:solidFill>
                  <a:srgbClr val="FF0000"/>
                </a:solidFill>
              </a:rPr>
              <a:t> </a:t>
            </a:r>
            <a:r>
              <a:rPr lang="el-GR" sz="2700" dirty="0">
                <a:solidFill>
                  <a:schemeClr val="tx1"/>
                </a:solidFill>
              </a:rPr>
              <a:t>Ο σπόρος είναι ντυμένος και τα λέπυρα δεν αποχωρίζονται κατά τον αλωνισμό και έχουν χρώμα κίτρινο προς ανοιχτό κόκκινο</a:t>
            </a:r>
            <a:r>
              <a:rPr lang="el-GR" sz="2700" dirty="0"/>
              <a:t>.</a:t>
            </a:r>
            <a:br>
              <a:rPr lang="el-GR" sz="2700" dirty="0"/>
            </a:br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646302"/>
          </a:xfrm>
        </p:spPr>
        <p:txBody>
          <a:bodyPr>
            <a:noAutofit/>
          </a:bodyPr>
          <a:lstStyle/>
          <a:p>
            <a:r>
              <a:rPr lang="el-GR" sz="2000" b="1" dirty="0">
                <a:solidFill>
                  <a:schemeClr val="tx1"/>
                </a:solidFill>
              </a:rPr>
              <a:t>Παρουσιάζει ενδιαφέρον για βελτιωτικούς σκοπούς,</a:t>
            </a:r>
            <a:r>
              <a:rPr lang="el-GR" sz="2000" dirty="0">
                <a:solidFill>
                  <a:schemeClr val="tx1"/>
                </a:solidFill>
              </a:rPr>
              <a:t> επειδή έχει αντοχή σε σκωριάσεις και στις αντιξοότητες του περιβάλλοντος. Σπέρνεται και την άνοιξη και λόγω της μεγάλης του αντοχής εμφανίζει ικανοποιητικές αποδόσεις.</a:t>
            </a:r>
            <a:br>
              <a:rPr lang="el-GR" sz="2000" dirty="0">
                <a:solidFill>
                  <a:schemeClr val="tx1"/>
                </a:solidFill>
              </a:rPr>
            </a:br>
            <a:endParaRPr lang="el-GR" sz="2000" dirty="0">
              <a:solidFill>
                <a:schemeClr val="tx1"/>
              </a:solidFill>
            </a:endParaRPr>
          </a:p>
        </p:txBody>
      </p:sp>
      <p:sp>
        <p:nvSpPr>
          <p:cNvPr id="4" name="5 - Θέση υποσέλιδου"/>
          <p:cNvSpPr txBox="1">
            <a:spLocks noGrp="1"/>
          </p:cNvSpPr>
          <p:nvPr/>
        </p:nvSpPr>
        <p:spPr bwMode="auto">
          <a:xfrm>
            <a:off x="899592" y="5877272"/>
            <a:ext cx="6624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l-G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l-GR" sz="1600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Φωτιάδης Σιδέρης Ε.ΔΙ.Π  Τ.Α.Α. Δ.Π.Θ. ΕΡΓΑΣΤΗΡΙΟ ΓΕΩΡΓΙΑΣ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-540568" y="548680"/>
            <a:ext cx="7772400" cy="1470025"/>
          </a:xfrm>
        </p:spPr>
        <p:txBody>
          <a:bodyPr/>
          <a:lstStyle/>
          <a:p>
            <a:r>
              <a:rPr lang="el-GR" b="1" u="sng" dirty="0">
                <a:solidFill>
                  <a:srgbClr val="FF0000"/>
                </a:solidFill>
              </a:rPr>
              <a:t>ΔΙΚΟΚΚΟ ΣΙΤΑΡΙ</a:t>
            </a:r>
            <a:br>
              <a:rPr lang="el-GR" dirty="0">
                <a:solidFill>
                  <a:srgbClr val="FF0000"/>
                </a:solidFill>
              </a:rPr>
            </a:b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683568" y="1257869"/>
            <a:ext cx="6192688" cy="4857784"/>
          </a:xfrm>
        </p:spPr>
        <p:txBody>
          <a:bodyPr>
            <a:noAutofit/>
          </a:bodyPr>
          <a:lstStyle/>
          <a:p>
            <a:r>
              <a:rPr lang="en-GB" sz="1800" b="1" dirty="0">
                <a:solidFill>
                  <a:schemeClr val="tx1"/>
                </a:solidFill>
              </a:rPr>
              <a:t>(</a:t>
            </a:r>
            <a:r>
              <a:rPr lang="en-GB" sz="1800" b="1" i="1" dirty="0" err="1">
                <a:solidFill>
                  <a:schemeClr val="tx1"/>
                </a:solidFill>
              </a:rPr>
              <a:t>Triticum</a:t>
            </a:r>
            <a:r>
              <a:rPr lang="en-GB" sz="1800" b="1" i="1" dirty="0">
                <a:solidFill>
                  <a:schemeClr val="tx1"/>
                </a:solidFill>
              </a:rPr>
              <a:t> </a:t>
            </a:r>
            <a:r>
              <a:rPr lang="en-GB" sz="1800" b="1" i="1" dirty="0" err="1">
                <a:solidFill>
                  <a:schemeClr val="tx1"/>
                </a:solidFill>
              </a:rPr>
              <a:t>tirgidum</a:t>
            </a:r>
            <a:r>
              <a:rPr lang="en-GB" sz="1800" b="1" i="1" dirty="0">
                <a:solidFill>
                  <a:schemeClr val="tx1"/>
                </a:solidFill>
              </a:rPr>
              <a:t> </a:t>
            </a:r>
            <a:r>
              <a:rPr lang="en-GB" sz="1800" b="1" i="1" dirty="0" err="1">
                <a:solidFill>
                  <a:schemeClr val="tx1"/>
                </a:solidFill>
              </a:rPr>
              <a:t>ssp</a:t>
            </a:r>
            <a:r>
              <a:rPr lang="en-GB" sz="1800" b="1" i="1" dirty="0">
                <a:solidFill>
                  <a:schemeClr val="tx1"/>
                </a:solidFill>
              </a:rPr>
              <a:t> </a:t>
            </a:r>
            <a:r>
              <a:rPr lang="en-GB" sz="1800" b="1" i="1" dirty="0" err="1">
                <a:solidFill>
                  <a:schemeClr val="tx1"/>
                </a:solidFill>
              </a:rPr>
              <a:t>dicoccum</a:t>
            </a:r>
            <a:r>
              <a:rPr lang="en-GB" sz="1800" b="1" i="1" dirty="0">
                <a:solidFill>
                  <a:schemeClr val="tx1"/>
                </a:solidFill>
              </a:rPr>
              <a:t>).</a:t>
            </a:r>
            <a:endParaRPr lang="el-GR" sz="1800" b="1" dirty="0">
              <a:solidFill>
                <a:schemeClr val="tx1"/>
              </a:solidFill>
            </a:endParaRPr>
          </a:p>
          <a:p>
            <a:r>
              <a:rPr lang="en-GB" sz="1800" b="1" i="1" dirty="0">
                <a:solidFill>
                  <a:schemeClr val="tx1"/>
                </a:solidFill>
              </a:rPr>
              <a:t>emmer, </a:t>
            </a:r>
            <a:r>
              <a:rPr lang="en-GB" sz="1800" b="1" i="1" dirty="0" err="1">
                <a:solidFill>
                  <a:schemeClr val="tx1"/>
                </a:solidFill>
              </a:rPr>
              <a:t>farro</a:t>
            </a:r>
            <a:endParaRPr lang="el-GR" sz="1800" b="1" dirty="0">
              <a:solidFill>
                <a:schemeClr val="tx1"/>
              </a:solidFill>
            </a:endParaRPr>
          </a:p>
          <a:p>
            <a:r>
              <a:rPr lang="el-GR" sz="1800" i="1" dirty="0">
                <a:solidFill>
                  <a:schemeClr val="tx1"/>
                </a:solidFill>
              </a:rPr>
              <a:t> </a:t>
            </a:r>
            <a:endParaRPr lang="el-GR" sz="1800" dirty="0">
              <a:solidFill>
                <a:schemeClr val="tx1"/>
              </a:solidFill>
            </a:endParaRPr>
          </a:p>
          <a:p>
            <a:r>
              <a:rPr lang="el-GR" sz="2400" dirty="0">
                <a:solidFill>
                  <a:schemeClr val="tx1"/>
                </a:solidFill>
              </a:rPr>
              <a:t>Καλλιεργείται από τα </a:t>
            </a:r>
            <a:r>
              <a:rPr lang="el-GR" sz="2400" b="1" dirty="0">
                <a:solidFill>
                  <a:schemeClr val="tx1"/>
                </a:solidFill>
              </a:rPr>
              <a:t>πρώτα χρόνια της γεωργίας</a:t>
            </a:r>
            <a:r>
              <a:rPr lang="el-GR" sz="2400" dirty="0">
                <a:solidFill>
                  <a:schemeClr val="tx1"/>
                </a:solidFill>
              </a:rPr>
              <a:t>. Σήμερα καλλιεργείται σποραδικά σε περιοχές της </a:t>
            </a:r>
            <a:r>
              <a:rPr lang="el-GR" sz="2400" b="1" dirty="0">
                <a:solidFill>
                  <a:schemeClr val="tx1"/>
                </a:solidFill>
              </a:rPr>
              <a:t>Γερμανίας, της Ελβετίας και της Ισπανίας. </a:t>
            </a:r>
            <a:r>
              <a:rPr lang="el-GR" sz="2400" dirty="0">
                <a:solidFill>
                  <a:schemeClr val="tx1"/>
                </a:solidFill>
              </a:rPr>
              <a:t>Στην Ελλάδα επανεμφανίστηκε την τελευταία δεκαπενταετία. </a:t>
            </a:r>
          </a:p>
          <a:p>
            <a:r>
              <a:rPr lang="el-GR" sz="1800" dirty="0">
                <a:solidFill>
                  <a:schemeClr val="tx1"/>
                </a:solidFill>
              </a:rPr>
              <a:t> </a:t>
            </a:r>
          </a:p>
          <a:p>
            <a:r>
              <a:rPr lang="el-GR" sz="2400" b="1" dirty="0">
                <a:solidFill>
                  <a:schemeClr val="tx1"/>
                </a:solidFill>
              </a:rPr>
              <a:t>Είναι ετήσιο </a:t>
            </a:r>
            <a:r>
              <a:rPr lang="el-GR" sz="2400" b="1" dirty="0" err="1">
                <a:solidFill>
                  <a:schemeClr val="tx1"/>
                </a:solidFill>
              </a:rPr>
              <a:t>αυτογονιμοποιούμενο</a:t>
            </a:r>
            <a:r>
              <a:rPr lang="el-GR" sz="2400" b="1" dirty="0">
                <a:solidFill>
                  <a:schemeClr val="tx1"/>
                </a:solidFill>
              </a:rPr>
              <a:t> φυτό με μεγάλους </a:t>
            </a:r>
            <a:r>
              <a:rPr lang="el-GR" sz="2400" b="1" u="sng" dirty="0">
                <a:solidFill>
                  <a:schemeClr val="tx1"/>
                </a:solidFill>
              </a:rPr>
              <a:t>επιμήκεις σπόρους και </a:t>
            </a:r>
            <a:r>
              <a:rPr lang="el-GR" sz="2400" b="1" u="sng" dirty="0" err="1">
                <a:solidFill>
                  <a:schemeClr val="tx1"/>
                </a:solidFill>
              </a:rPr>
              <a:t>εύθραστα</a:t>
            </a:r>
            <a:r>
              <a:rPr lang="el-GR" sz="2400" b="1" u="sng" dirty="0">
                <a:solidFill>
                  <a:schemeClr val="tx1"/>
                </a:solidFill>
              </a:rPr>
              <a:t> στάχυα.</a:t>
            </a:r>
            <a:endParaRPr lang="el-GR" sz="2400" b="1" dirty="0">
              <a:solidFill>
                <a:schemeClr val="tx1"/>
              </a:solidFill>
            </a:endParaRPr>
          </a:p>
          <a:p>
            <a:endParaRPr lang="el-GR" sz="2400" b="1" dirty="0">
              <a:solidFill>
                <a:schemeClr val="tx1"/>
              </a:solidFill>
            </a:endParaRPr>
          </a:p>
        </p:txBody>
      </p:sp>
      <p:sp>
        <p:nvSpPr>
          <p:cNvPr id="4" name="5 - Θέση υποσέλιδου"/>
          <p:cNvSpPr txBox="1">
            <a:spLocks noGrp="1"/>
          </p:cNvSpPr>
          <p:nvPr/>
        </p:nvSpPr>
        <p:spPr bwMode="auto">
          <a:xfrm>
            <a:off x="683568" y="6352419"/>
            <a:ext cx="6624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l-G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l-GR" sz="1600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Φωτιάδης Σιδέρης Ε.ΔΙ.Π  Τ.Α.Α. Δ.Π.Θ. ΕΡΓΑΣΤΗΡΙΟ ΓΕΩΡΓΙΑΣ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523256"/>
          </a:xfrm>
        </p:spPr>
        <p:txBody>
          <a:bodyPr/>
          <a:lstStyle/>
          <a:p>
            <a:pPr algn="ctr"/>
            <a:r>
              <a:rPr lang="el-GR" b="1" u="sng" dirty="0">
                <a:solidFill>
                  <a:srgbClr val="FF0000"/>
                </a:solidFill>
              </a:rPr>
              <a:t>ΔΙΚΟΚΚΟ ΣΙΤΑΡΙ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525963"/>
          </a:xfrm>
        </p:spPr>
        <p:txBody>
          <a:bodyPr>
            <a:normAutofit/>
          </a:bodyPr>
          <a:lstStyle/>
          <a:p>
            <a:r>
              <a:rPr lang="el-GR" b="1" u="sng" dirty="0"/>
              <a:t>ΜΟΡΦΟΛΟΓΙΚΑ ΧΑΡΑΚΤΗΡΙΣΤΙΚΑ</a:t>
            </a:r>
            <a:endParaRPr lang="el-GR" dirty="0"/>
          </a:p>
          <a:p>
            <a:r>
              <a:rPr lang="el-GR" b="1" dirty="0"/>
              <a:t>ΚΑΛΑΜΙ:</a:t>
            </a:r>
            <a:r>
              <a:rPr lang="el-GR" dirty="0"/>
              <a:t> γεμάτο ή κούφιο</a:t>
            </a:r>
          </a:p>
          <a:p>
            <a:r>
              <a:rPr lang="el-GR" b="1" dirty="0"/>
              <a:t>ΦΥΛΛΑ:</a:t>
            </a:r>
            <a:r>
              <a:rPr lang="el-GR" dirty="0"/>
              <a:t> Έχουν </a:t>
            </a:r>
            <a:r>
              <a:rPr lang="el-GR" sz="4000" b="1" dirty="0">
                <a:solidFill>
                  <a:srgbClr val="FF0000"/>
                </a:solidFill>
              </a:rPr>
              <a:t>συνήθως τρίχες</a:t>
            </a:r>
          </a:p>
          <a:p>
            <a:endParaRPr lang="el-GR" b="1" dirty="0"/>
          </a:p>
          <a:p>
            <a:r>
              <a:rPr lang="el-GR" b="1" dirty="0"/>
              <a:t>ΣΤΑΧΕΙΣ:</a:t>
            </a:r>
            <a:r>
              <a:rPr lang="el-GR" dirty="0"/>
              <a:t> </a:t>
            </a:r>
            <a:r>
              <a:rPr lang="el-GR" dirty="0" err="1"/>
              <a:t>Αγανοφόρους</a:t>
            </a:r>
            <a:r>
              <a:rPr lang="el-GR" dirty="0"/>
              <a:t> 2-4 άνθη/</a:t>
            </a:r>
            <a:r>
              <a:rPr lang="el-GR" dirty="0" err="1"/>
              <a:t>σταχύδιο</a:t>
            </a:r>
            <a:r>
              <a:rPr lang="el-GR" dirty="0"/>
              <a:t> παράγει μόνο 2 κόκκους.</a:t>
            </a:r>
          </a:p>
          <a:p>
            <a:r>
              <a:rPr lang="el-GR" b="1" dirty="0"/>
              <a:t>Η ράχη του θραύεται κατά τον αλωνισμό και οι σπόροι συγκρατούν τα λέπυρα και μέρος της ράχης. Επομένως, κι αυτό είναι ντυμένο, όπως και το </a:t>
            </a:r>
            <a:r>
              <a:rPr lang="el-GR" b="1" dirty="0" err="1"/>
              <a:t>μονόκοκκο</a:t>
            </a:r>
            <a:r>
              <a:rPr lang="el-GR" b="1" dirty="0"/>
              <a:t> σιτάρι και το </a:t>
            </a:r>
            <a:r>
              <a:rPr lang="el-GR" b="1" dirty="0" err="1"/>
              <a:t>σπέλτα</a:t>
            </a:r>
            <a:r>
              <a:rPr lang="el-GR" b="1" dirty="0"/>
              <a:t>. </a:t>
            </a:r>
            <a:endParaRPr lang="en-US" b="1" dirty="0"/>
          </a:p>
          <a:p>
            <a:endParaRPr lang="el-GR" dirty="0"/>
          </a:p>
          <a:p>
            <a:r>
              <a:rPr lang="el-GR" b="1" dirty="0"/>
              <a:t>ΚΟΚΚΟΙ:</a:t>
            </a:r>
            <a:r>
              <a:rPr lang="el-GR" dirty="0"/>
              <a:t> μακριοί και λεπτοί.</a:t>
            </a:r>
          </a:p>
          <a:p>
            <a:r>
              <a:rPr lang="el-GR" dirty="0"/>
              <a:t>Τα </a:t>
            </a:r>
            <a:r>
              <a:rPr lang="el-GR" dirty="0" err="1"/>
              <a:t>δίκοκκα</a:t>
            </a:r>
            <a:r>
              <a:rPr lang="el-GR" dirty="0"/>
              <a:t> σιτάρια  είναι πολύ ανθεκτικά στην </a:t>
            </a:r>
            <a:r>
              <a:rPr lang="el-GR" b="1" dirty="0"/>
              <a:t>ξηρασία.</a:t>
            </a:r>
          </a:p>
          <a:p>
            <a:endParaRPr lang="el-GR" dirty="0"/>
          </a:p>
          <a:p>
            <a:pPr>
              <a:buNone/>
            </a:pPr>
            <a:endParaRPr lang="el-GR" dirty="0"/>
          </a:p>
          <a:p>
            <a:endParaRPr lang="el-GR" dirty="0"/>
          </a:p>
        </p:txBody>
      </p:sp>
      <p:sp>
        <p:nvSpPr>
          <p:cNvPr id="4" name="5 - Θέση υποσέλιδου"/>
          <p:cNvSpPr txBox="1">
            <a:spLocks noGrp="1"/>
          </p:cNvSpPr>
          <p:nvPr/>
        </p:nvSpPr>
        <p:spPr bwMode="auto">
          <a:xfrm>
            <a:off x="634860" y="6065837"/>
            <a:ext cx="6624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l-G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l-GR" sz="1600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Φωτιάδης Σιδέρης Ε.ΔΙ.Π  Τ.Α.Α. Δ.Π.Θ. ΕΡΓΑΣΤΗΡΙΟ ΓΕΩΡΓΙΑΣ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u="sng" dirty="0">
                <a:solidFill>
                  <a:srgbClr val="FF0000"/>
                </a:solidFill>
              </a:rPr>
              <a:t>Σπέλτα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000" dirty="0"/>
              <a:t>Εκτιμάται ότι αποτελεί </a:t>
            </a:r>
            <a:r>
              <a:rPr lang="el-GR" sz="2000" dirty="0">
                <a:solidFill>
                  <a:srgbClr val="FF0000"/>
                </a:solidFill>
              </a:rPr>
              <a:t>πρόγονο του μαλακού σιταριού,</a:t>
            </a:r>
            <a:r>
              <a:rPr lang="el-GR" sz="2000" dirty="0"/>
              <a:t> λόγω γενετικών, ποιοτικών και μορφολογικών χαρακτηριστικών του.</a:t>
            </a:r>
          </a:p>
          <a:p>
            <a:r>
              <a:rPr lang="el-GR" sz="2000" dirty="0"/>
              <a:t>Ανθεκτικό στις </a:t>
            </a:r>
            <a:r>
              <a:rPr lang="el-GR" sz="2000" dirty="0">
                <a:solidFill>
                  <a:srgbClr val="FF0000"/>
                </a:solidFill>
              </a:rPr>
              <a:t>ασθένειες</a:t>
            </a:r>
          </a:p>
          <a:p>
            <a:r>
              <a:rPr lang="el-GR" sz="2000" dirty="0"/>
              <a:t>Αντοχή στις </a:t>
            </a:r>
            <a:r>
              <a:rPr lang="el-GR" sz="2000" dirty="0">
                <a:solidFill>
                  <a:srgbClr val="FF0000"/>
                </a:solidFill>
              </a:rPr>
              <a:t>χαμηλές θερμοκρασίες του χειμώνα</a:t>
            </a:r>
          </a:p>
          <a:p>
            <a:r>
              <a:rPr lang="el-GR" sz="2000" dirty="0"/>
              <a:t>Χρησιμοποιείται για τη διατροφή του ανθρώπου, των ζώων και για την Παρασκευή μπύρας.</a:t>
            </a:r>
          </a:p>
          <a:p>
            <a:r>
              <a:rPr lang="el-GR" sz="2000" dirty="0">
                <a:solidFill>
                  <a:srgbClr val="0070C0"/>
                </a:solidFill>
              </a:rPr>
              <a:t>Το σημαντικότερο μειονέκτημά του είναι το πλάγιασμα.</a:t>
            </a:r>
          </a:p>
        </p:txBody>
      </p:sp>
      <p:sp>
        <p:nvSpPr>
          <p:cNvPr id="4" name="5 - Θέση υποσέλιδου"/>
          <p:cNvSpPr txBox="1">
            <a:spLocks noGrp="1"/>
          </p:cNvSpPr>
          <p:nvPr/>
        </p:nvSpPr>
        <p:spPr bwMode="auto">
          <a:xfrm>
            <a:off x="971600" y="5858800"/>
            <a:ext cx="6624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l-G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l-GR" sz="1600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Φωτιάδης Σιδέρης Ε.ΔΙ.Π  Τ.Α.Α. Δ.Π.Θ. ΕΡΓΑΣΤΗΡΙΟ ΓΕΩΡΓΙΑΣ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-108520" y="296216"/>
            <a:ext cx="7772400" cy="2952328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chemeClr val="tx1"/>
                </a:solidFill>
              </a:rPr>
              <a:t>Ποια φυτά λέγονται </a:t>
            </a:r>
            <a:r>
              <a:rPr lang="el-GR" u="sng" dirty="0">
                <a:solidFill>
                  <a:srgbClr val="FF0000"/>
                </a:solidFill>
              </a:rPr>
              <a:t>εθελοντές</a:t>
            </a:r>
            <a:r>
              <a:rPr lang="el-GR" dirty="0">
                <a:solidFill>
                  <a:srgbClr val="FF0000"/>
                </a:solidFill>
              </a:rPr>
              <a:t> </a:t>
            </a:r>
            <a:r>
              <a:rPr lang="el-GR" dirty="0">
                <a:solidFill>
                  <a:schemeClr val="tx1"/>
                </a:solidFill>
              </a:rPr>
              <a:t>σε μία καλλιέργεια και προβλήματα δημιουργούν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043608" y="3659134"/>
            <a:ext cx="6400800" cy="1752600"/>
          </a:xfrm>
        </p:spPr>
        <p:txBody>
          <a:bodyPr>
            <a:normAutofit/>
          </a:bodyPr>
          <a:lstStyle/>
          <a:p>
            <a:r>
              <a:rPr lang="el-GR" sz="2000" dirty="0">
                <a:solidFill>
                  <a:srgbClr val="0070C0"/>
                </a:solidFill>
              </a:rPr>
              <a:t>Φυτά</a:t>
            </a:r>
            <a:r>
              <a:rPr lang="el-GR" sz="2000" dirty="0">
                <a:solidFill>
                  <a:schemeClr val="tx1"/>
                </a:solidFill>
              </a:rPr>
              <a:t> που ανήκουν στο </a:t>
            </a:r>
            <a:r>
              <a:rPr lang="el-GR" sz="2000" dirty="0">
                <a:solidFill>
                  <a:srgbClr val="0070C0"/>
                </a:solidFill>
              </a:rPr>
              <a:t>ίδιο είδος</a:t>
            </a:r>
            <a:r>
              <a:rPr lang="el-GR" sz="2000" dirty="0">
                <a:solidFill>
                  <a:schemeClr val="tx1"/>
                </a:solidFill>
              </a:rPr>
              <a:t>, αλλά σε </a:t>
            </a:r>
            <a:r>
              <a:rPr lang="el-GR" sz="2000" dirty="0">
                <a:solidFill>
                  <a:srgbClr val="0070C0"/>
                </a:solidFill>
              </a:rPr>
              <a:t>διαφορετική ποικιλία</a:t>
            </a:r>
            <a:r>
              <a:rPr lang="el-GR" sz="2000" dirty="0">
                <a:solidFill>
                  <a:schemeClr val="tx1"/>
                </a:solidFill>
              </a:rPr>
              <a:t>, φυτρώνουν σε μία καλλιέργεια και </a:t>
            </a:r>
            <a:r>
              <a:rPr lang="el-GR" sz="2000" dirty="0">
                <a:solidFill>
                  <a:srgbClr val="0070C0"/>
                </a:solidFill>
              </a:rPr>
              <a:t>υποβαθμίζουν την ποιότητα</a:t>
            </a:r>
            <a:r>
              <a:rPr lang="el-GR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4" name="5 - Θέση υποσέλιδου"/>
          <p:cNvSpPr txBox="1">
            <a:spLocks noGrp="1"/>
          </p:cNvSpPr>
          <p:nvPr/>
        </p:nvSpPr>
        <p:spPr bwMode="auto">
          <a:xfrm>
            <a:off x="1216791" y="5825064"/>
            <a:ext cx="6624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l-G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l-GR" sz="1600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Φωτιάδης Σιδέρης Ε.ΔΙ.Π  Τ.Α.Α. Δ.Π.Θ. ΕΡΓΑΣΤΗΡΙΟ ΓΕΩΡΓΙΑΣ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315747" y="764704"/>
            <a:ext cx="7772400" cy="1470025"/>
          </a:xfrm>
        </p:spPr>
        <p:txBody>
          <a:bodyPr/>
          <a:lstStyle/>
          <a:p>
            <a:r>
              <a:rPr lang="el-GR" u="sng" dirty="0">
                <a:solidFill>
                  <a:srgbClr val="FF0000"/>
                </a:solidFill>
              </a:rPr>
              <a:t>Τρόποι αντιμετώπισης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500166" y="2500306"/>
            <a:ext cx="6400800" cy="2643206"/>
          </a:xfrm>
        </p:spPr>
        <p:txBody>
          <a:bodyPr>
            <a:normAutofit fontScale="32500" lnSpcReduction="20000"/>
          </a:bodyPr>
          <a:lstStyle/>
          <a:p>
            <a:pPr marL="179387" algn="just"/>
            <a:r>
              <a:rPr lang="el-GR" sz="7400" dirty="0">
                <a:solidFill>
                  <a:schemeClr val="tx1"/>
                </a:solidFill>
              </a:rPr>
              <a:t>1. Χρησιμοποίηση καθαρού σπόρου</a:t>
            </a:r>
          </a:p>
          <a:p>
            <a:pPr marL="179387" algn="just"/>
            <a:endParaRPr lang="el-GR" sz="7400" dirty="0">
              <a:solidFill>
                <a:schemeClr val="tx1"/>
              </a:solidFill>
            </a:endParaRPr>
          </a:p>
          <a:p>
            <a:pPr marL="514350" indent="-514350" algn="just"/>
            <a:r>
              <a:rPr lang="el-GR" sz="7400" dirty="0">
                <a:solidFill>
                  <a:schemeClr val="tx1"/>
                </a:solidFill>
              </a:rPr>
              <a:t>   2.  Να </a:t>
            </a:r>
            <a:r>
              <a:rPr lang="el-GR" sz="7400" b="1" u="sng" dirty="0">
                <a:solidFill>
                  <a:schemeClr val="tx1"/>
                </a:solidFill>
              </a:rPr>
              <a:t>μην αλλάζουμε </a:t>
            </a:r>
            <a:r>
              <a:rPr lang="el-GR" sz="7400" u="sng" dirty="0">
                <a:solidFill>
                  <a:schemeClr val="tx1"/>
                </a:solidFill>
              </a:rPr>
              <a:t>ποικιλίες και είδη σιτηρών </a:t>
            </a:r>
            <a:r>
              <a:rPr lang="el-GR" sz="7400" dirty="0">
                <a:solidFill>
                  <a:schemeClr val="tx1"/>
                </a:solidFill>
              </a:rPr>
              <a:t>στο ίδιο χωράφι από χρονιά σε χρονιά.</a:t>
            </a:r>
            <a:endParaRPr lang="en-US" sz="7400" dirty="0">
              <a:solidFill>
                <a:schemeClr val="tx1"/>
              </a:solidFill>
            </a:endParaRPr>
          </a:p>
          <a:p>
            <a:pPr marL="514350" indent="-514350" algn="just"/>
            <a:endParaRPr lang="el-GR" sz="7000" dirty="0">
              <a:solidFill>
                <a:schemeClr val="tx1"/>
              </a:solidFill>
            </a:endParaRPr>
          </a:p>
          <a:p>
            <a:pPr marL="514350" indent="-514350" algn="just"/>
            <a:r>
              <a:rPr lang="el-GR" sz="7000" dirty="0">
                <a:solidFill>
                  <a:schemeClr val="tx1"/>
                </a:solidFill>
              </a:rPr>
              <a:t>   </a:t>
            </a:r>
            <a:endParaRPr lang="el-GR" sz="7000" dirty="0"/>
          </a:p>
        </p:txBody>
      </p:sp>
      <p:sp>
        <p:nvSpPr>
          <p:cNvPr id="4" name="5 - Θέση υποσέλιδου"/>
          <p:cNvSpPr txBox="1">
            <a:spLocks noGrp="1"/>
          </p:cNvSpPr>
          <p:nvPr/>
        </p:nvSpPr>
        <p:spPr bwMode="auto">
          <a:xfrm>
            <a:off x="1428728" y="5857892"/>
            <a:ext cx="6624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l-G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l-GR" sz="1600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Φωτιάδης Σιδέρης Ε.ΔΙ.Π  Τ.Α.Α. Δ.Π.Θ. ΕΡΓΑΣΤΗΡΙΟ ΓΕΩΡΓΙΑΣ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395536" y="764704"/>
            <a:ext cx="7772400" cy="1470025"/>
          </a:xfrm>
        </p:spPr>
        <p:txBody>
          <a:bodyPr/>
          <a:lstStyle/>
          <a:p>
            <a:r>
              <a:rPr lang="el-GR" b="1" u="sng" dirty="0" err="1">
                <a:solidFill>
                  <a:srgbClr val="FF0000"/>
                </a:solidFill>
              </a:rPr>
              <a:t>Συγκαλλιέργεια</a:t>
            </a:r>
            <a:r>
              <a:rPr lang="el-GR" b="1" u="sng" dirty="0">
                <a:solidFill>
                  <a:srgbClr val="FF0000"/>
                </a:solidFill>
              </a:rPr>
              <a:t> βίκου-κριθαριού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500166" y="2500306"/>
            <a:ext cx="6400800" cy="2643206"/>
          </a:xfrm>
        </p:spPr>
        <p:txBody>
          <a:bodyPr>
            <a:normAutofit fontScale="92500"/>
          </a:bodyPr>
          <a:lstStyle/>
          <a:p>
            <a:pPr marL="514350" indent="-514350" algn="l"/>
            <a:r>
              <a:rPr lang="el-GR" sz="24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Πλεονεκτήματα: </a:t>
            </a:r>
          </a:p>
          <a:p>
            <a:pPr marL="514350" indent="-514350" algn="l">
              <a:buAutoNum type="arabicPeriod"/>
            </a:pPr>
            <a:r>
              <a:rPr lang="el-GR" sz="2400" dirty="0">
                <a:solidFill>
                  <a:schemeClr val="tx1"/>
                </a:solidFill>
              </a:rPr>
              <a:t>Ο βίκος παρέχει Ν και το </a:t>
            </a:r>
            <a:r>
              <a:rPr lang="el-GR" sz="2400" dirty="0" err="1">
                <a:solidFill>
                  <a:schemeClr val="tx1"/>
                </a:solidFill>
              </a:rPr>
              <a:t>σιτηρό</a:t>
            </a:r>
            <a:r>
              <a:rPr lang="el-GR" sz="2400" dirty="0">
                <a:solidFill>
                  <a:schemeClr val="tx1"/>
                </a:solidFill>
              </a:rPr>
              <a:t> στήριξη.</a:t>
            </a:r>
          </a:p>
          <a:p>
            <a:pPr marL="514350" indent="-514350" algn="l">
              <a:buAutoNum type="arabicPeriod"/>
            </a:pPr>
            <a:r>
              <a:rPr lang="el-GR" sz="2400" dirty="0">
                <a:solidFill>
                  <a:schemeClr val="tx1"/>
                </a:solidFill>
              </a:rPr>
              <a:t>Καταστροφή μεγάλου μέρους των ζιζανίων</a:t>
            </a:r>
          </a:p>
          <a:p>
            <a:pPr marL="514350" indent="-514350" algn="l">
              <a:buAutoNum type="arabicPeriod"/>
            </a:pPr>
            <a:r>
              <a:rPr lang="el-GR" sz="2400" dirty="0">
                <a:solidFill>
                  <a:schemeClr val="tx1"/>
                </a:solidFill>
              </a:rPr>
              <a:t>Η συγκομιδή για </a:t>
            </a:r>
            <a:r>
              <a:rPr lang="el-GR" sz="2400" dirty="0" err="1">
                <a:solidFill>
                  <a:schemeClr val="tx1"/>
                </a:solidFill>
              </a:rPr>
              <a:t>ενσίρωση</a:t>
            </a:r>
            <a:r>
              <a:rPr lang="el-GR" sz="2400" dirty="0">
                <a:solidFill>
                  <a:schemeClr val="tx1"/>
                </a:solidFill>
              </a:rPr>
              <a:t> γίνεται 	το μήνα Μάιο και μπορεί να ακολουθήσει </a:t>
            </a:r>
            <a:r>
              <a:rPr lang="el-GR" sz="2400" dirty="0" err="1">
                <a:solidFill>
                  <a:schemeClr val="tx1"/>
                </a:solidFill>
              </a:rPr>
              <a:t>επίσπορη</a:t>
            </a:r>
            <a:r>
              <a:rPr lang="el-GR" sz="2400" dirty="0">
                <a:solidFill>
                  <a:schemeClr val="tx1"/>
                </a:solidFill>
              </a:rPr>
              <a:t> καλλιέργεια.	</a:t>
            </a:r>
          </a:p>
          <a:p>
            <a:pPr marL="514350" indent="-514350" algn="l"/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4" name="5 - Θέση υποσέλιδου"/>
          <p:cNvSpPr txBox="1">
            <a:spLocks noGrp="1"/>
          </p:cNvSpPr>
          <p:nvPr/>
        </p:nvSpPr>
        <p:spPr bwMode="auto">
          <a:xfrm>
            <a:off x="1187624" y="5818205"/>
            <a:ext cx="6624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l-G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l-GR" sz="1600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Φωτιάδης Σιδέρης Ε.ΔΙ.Π  Τ.Α.Α. Δ.Π.Θ. ΕΡΓΑΣΤΗΡΙΟ ΓΕΩΡΓΙΑΣ </a:t>
            </a:r>
          </a:p>
        </p:txBody>
      </p:sp>
    </p:spTree>
    <p:extLst>
      <p:ext uri="{BB962C8B-B14F-4D97-AF65-F5344CB8AC3E}">
        <p14:creationId xmlns:p14="http://schemas.microsoft.com/office/powerpoint/2010/main" val="24889586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45405" y="836712"/>
            <a:ext cx="7772400" cy="1470025"/>
          </a:xfrm>
        </p:spPr>
        <p:txBody>
          <a:bodyPr/>
          <a:lstStyle/>
          <a:p>
            <a:r>
              <a:rPr lang="el-GR" b="1" u="sng" dirty="0" err="1">
                <a:solidFill>
                  <a:srgbClr val="FF0000"/>
                </a:solidFill>
              </a:rPr>
              <a:t>Συγκαλλιέργεια</a:t>
            </a:r>
            <a:r>
              <a:rPr lang="el-GR" b="1" u="sng" dirty="0">
                <a:solidFill>
                  <a:srgbClr val="FF0000"/>
                </a:solidFill>
              </a:rPr>
              <a:t> βίκου-κριθαριού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500166" y="2500306"/>
            <a:ext cx="6400800" cy="2643206"/>
          </a:xfrm>
        </p:spPr>
        <p:txBody>
          <a:bodyPr>
            <a:normAutofit/>
          </a:bodyPr>
          <a:lstStyle/>
          <a:p>
            <a:pPr marL="514350" indent="-514350" algn="l"/>
            <a:r>
              <a:rPr lang="el-GR" sz="2400" u="sng" dirty="0">
                <a:solidFill>
                  <a:schemeClr val="tx1"/>
                </a:solidFill>
              </a:rPr>
              <a:t>Τρόπος σποράς</a:t>
            </a:r>
            <a:r>
              <a:rPr lang="el-GR" sz="2400" dirty="0">
                <a:solidFill>
                  <a:schemeClr val="tx1"/>
                </a:solidFill>
              </a:rPr>
              <a:t>: με σπαρτική μηχανή.</a:t>
            </a:r>
          </a:p>
          <a:p>
            <a:pPr marL="514350" indent="-514350" algn="l"/>
            <a:r>
              <a:rPr lang="el-GR" sz="2400" u="sng" dirty="0">
                <a:solidFill>
                  <a:schemeClr val="tx1"/>
                </a:solidFill>
              </a:rPr>
              <a:t>Ποσότητες σπόρου</a:t>
            </a:r>
            <a:r>
              <a:rPr lang="el-GR" sz="2400" dirty="0">
                <a:solidFill>
                  <a:schemeClr val="tx1"/>
                </a:solidFill>
              </a:rPr>
              <a:t>: 10 </a:t>
            </a:r>
            <a:r>
              <a:rPr lang="en-US" sz="2400" dirty="0">
                <a:solidFill>
                  <a:schemeClr val="tx1"/>
                </a:solidFill>
              </a:rPr>
              <a:t>kg/</a:t>
            </a:r>
            <a:r>
              <a:rPr lang="el-GR" sz="2400" dirty="0">
                <a:solidFill>
                  <a:schemeClr val="tx1"/>
                </a:solidFill>
              </a:rPr>
              <a:t>στρ. Βίκος</a:t>
            </a:r>
          </a:p>
          <a:p>
            <a:pPr marL="514350" indent="-514350" algn="l"/>
            <a:r>
              <a:rPr lang="el-GR" sz="2400" dirty="0">
                <a:solidFill>
                  <a:schemeClr val="tx1"/>
                </a:solidFill>
              </a:rPr>
              <a:t>5 </a:t>
            </a:r>
            <a:r>
              <a:rPr lang="en-US" sz="2400" dirty="0">
                <a:solidFill>
                  <a:schemeClr val="tx1"/>
                </a:solidFill>
              </a:rPr>
              <a:t>kg/</a:t>
            </a:r>
            <a:r>
              <a:rPr lang="el-GR" sz="2400" dirty="0">
                <a:solidFill>
                  <a:schemeClr val="tx1"/>
                </a:solidFill>
              </a:rPr>
              <a:t>στρ. κριθάρι.</a:t>
            </a:r>
          </a:p>
          <a:p>
            <a:pPr marL="514350" indent="-514350" algn="l"/>
            <a:r>
              <a:rPr lang="el-GR" sz="2400" u="sng" dirty="0">
                <a:solidFill>
                  <a:schemeClr val="tx1"/>
                </a:solidFill>
              </a:rPr>
              <a:t>Λίπανση</a:t>
            </a:r>
            <a:r>
              <a:rPr lang="el-GR" sz="2400" dirty="0">
                <a:solidFill>
                  <a:schemeClr val="tx1"/>
                </a:solidFill>
              </a:rPr>
              <a:t>: μόνο με </a:t>
            </a:r>
            <a:r>
              <a:rPr lang="en-US" sz="2400" dirty="0">
                <a:solidFill>
                  <a:schemeClr val="tx1"/>
                </a:solidFill>
              </a:rPr>
              <a:t>P</a:t>
            </a:r>
            <a:r>
              <a:rPr lang="en-US" sz="2400" baseline="-25000" dirty="0">
                <a:solidFill>
                  <a:schemeClr val="tx1"/>
                </a:solidFill>
              </a:rPr>
              <a:t>2</a:t>
            </a:r>
            <a:r>
              <a:rPr lang="en-US" sz="2400" dirty="0">
                <a:solidFill>
                  <a:schemeClr val="tx1"/>
                </a:solidFill>
              </a:rPr>
              <a:t>0</a:t>
            </a:r>
            <a:r>
              <a:rPr lang="en-US" sz="2400" baseline="-25000" dirty="0">
                <a:solidFill>
                  <a:schemeClr val="tx1"/>
                </a:solidFill>
              </a:rPr>
              <a:t>5 </a:t>
            </a:r>
            <a:r>
              <a:rPr lang="en-US" sz="2400" dirty="0">
                <a:solidFill>
                  <a:schemeClr val="tx1"/>
                </a:solidFill>
              </a:rPr>
              <a:t> (5 kg/</a:t>
            </a:r>
            <a:r>
              <a:rPr lang="el-GR" sz="2400" dirty="0">
                <a:solidFill>
                  <a:schemeClr val="tx1"/>
                </a:solidFill>
              </a:rPr>
              <a:t>στρ.).</a:t>
            </a:r>
            <a:endParaRPr lang="el-GR" sz="2400" baseline="-25000" dirty="0">
              <a:solidFill>
                <a:schemeClr val="tx1"/>
              </a:solidFill>
            </a:endParaRPr>
          </a:p>
        </p:txBody>
      </p:sp>
      <p:sp>
        <p:nvSpPr>
          <p:cNvPr id="4" name="5 - Θέση υποσέλιδου"/>
          <p:cNvSpPr txBox="1">
            <a:spLocks noGrp="1"/>
          </p:cNvSpPr>
          <p:nvPr/>
        </p:nvSpPr>
        <p:spPr bwMode="auto">
          <a:xfrm>
            <a:off x="1428728" y="5857892"/>
            <a:ext cx="6624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l-G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l-GR" sz="1600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Φωτιάδης Σιδέρης Ε.ΔΙ.Π  Τ.Α.Α. Δ.Π.Θ. ΕΡΓΑΣΤΗΡΙΟ ΓΕΩΡΓΙΑΣ </a:t>
            </a:r>
          </a:p>
        </p:txBody>
      </p:sp>
    </p:spTree>
    <p:extLst>
      <p:ext uri="{BB962C8B-B14F-4D97-AF65-F5344CB8AC3E}">
        <p14:creationId xmlns:p14="http://schemas.microsoft.com/office/powerpoint/2010/main" val="10835147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280966" y="817546"/>
            <a:ext cx="7772400" cy="1470025"/>
          </a:xfrm>
        </p:spPr>
        <p:txBody>
          <a:bodyPr/>
          <a:lstStyle/>
          <a:p>
            <a:r>
              <a:rPr lang="el-GR" b="1" u="sng" dirty="0" err="1">
                <a:solidFill>
                  <a:srgbClr val="FF0000"/>
                </a:solidFill>
              </a:rPr>
              <a:t>Συγκαλλιέργεια</a:t>
            </a:r>
            <a:r>
              <a:rPr lang="el-GR" b="1" u="sng" dirty="0">
                <a:solidFill>
                  <a:srgbClr val="FF0000"/>
                </a:solidFill>
              </a:rPr>
              <a:t> βίκου-κριθαριού</a:t>
            </a:r>
          </a:p>
        </p:txBody>
      </p:sp>
      <p:sp>
        <p:nvSpPr>
          <p:cNvPr id="5" name="Υπότιτλος 4"/>
          <p:cNvSpPr>
            <a:spLocks noGrp="1"/>
          </p:cNvSpPr>
          <p:nvPr>
            <p:ph type="subTitle" idx="1"/>
          </p:nvPr>
        </p:nvSpPr>
        <p:spPr>
          <a:xfrm>
            <a:off x="971600" y="2534510"/>
            <a:ext cx="6400800" cy="3505944"/>
          </a:xfrm>
        </p:spPr>
        <p:txBody>
          <a:bodyPr>
            <a:normAutofit/>
          </a:bodyPr>
          <a:lstStyle/>
          <a:p>
            <a:r>
              <a:rPr lang="el-GR" sz="2400" b="1" u="sng" dirty="0">
                <a:solidFill>
                  <a:schemeClr val="tx1"/>
                </a:solidFill>
              </a:rPr>
              <a:t>Στάδιο συγκομιδής για </a:t>
            </a:r>
            <a:r>
              <a:rPr lang="el-GR" sz="2400" b="1" u="sng" dirty="0" err="1">
                <a:solidFill>
                  <a:schemeClr val="tx1"/>
                </a:solidFill>
              </a:rPr>
              <a:t>ενσίρωση</a:t>
            </a:r>
            <a:r>
              <a:rPr lang="el-GR" sz="2400" b="1" u="sng" dirty="0">
                <a:solidFill>
                  <a:schemeClr val="tx1"/>
                </a:solidFill>
              </a:rPr>
              <a:t>: </a:t>
            </a:r>
            <a:r>
              <a:rPr lang="el-GR" sz="2400" dirty="0">
                <a:solidFill>
                  <a:schemeClr val="tx1"/>
                </a:solidFill>
              </a:rPr>
              <a:t>όταν τα 2/3 των λοβών έχουν αποξηρανθεί. Η μάζα που παίρνουμε αποτελείται από φύλλα και στελέχη που δεν έχουν </a:t>
            </a:r>
            <a:r>
              <a:rPr lang="el-GR" sz="2400" dirty="0" err="1">
                <a:solidFill>
                  <a:schemeClr val="tx1"/>
                </a:solidFill>
              </a:rPr>
              <a:t>ξυλοποιηθεί</a:t>
            </a:r>
            <a:r>
              <a:rPr lang="el-GR" sz="2400" dirty="0">
                <a:solidFill>
                  <a:schemeClr val="tx1"/>
                </a:solidFill>
              </a:rPr>
              <a:t>.</a:t>
            </a:r>
          </a:p>
          <a:p>
            <a:r>
              <a:rPr lang="el-GR" sz="2400" b="1" u="sng" dirty="0">
                <a:solidFill>
                  <a:schemeClr val="tx1"/>
                </a:solidFill>
              </a:rPr>
              <a:t>Αποδόσεις:</a:t>
            </a:r>
            <a:r>
              <a:rPr lang="el-GR" sz="2400" b="1" dirty="0">
                <a:solidFill>
                  <a:schemeClr val="tx1"/>
                </a:solidFill>
              </a:rPr>
              <a:t> </a:t>
            </a:r>
            <a:r>
              <a:rPr lang="el-GR" sz="2400" dirty="0">
                <a:solidFill>
                  <a:schemeClr val="tx1"/>
                </a:solidFill>
              </a:rPr>
              <a:t>1,5-3 τόνους/στρ.</a:t>
            </a:r>
          </a:p>
        </p:txBody>
      </p:sp>
      <p:sp>
        <p:nvSpPr>
          <p:cNvPr id="4" name="5 - Θέση υποσέλιδου"/>
          <p:cNvSpPr txBox="1">
            <a:spLocks noGrp="1"/>
          </p:cNvSpPr>
          <p:nvPr/>
        </p:nvSpPr>
        <p:spPr bwMode="auto">
          <a:xfrm>
            <a:off x="971600" y="5857891"/>
            <a:ext cx="66246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el-G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l-GR" sz="1600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Φωτιάδης Σιδέρης Ε.ΔΙ.Π  Τ.Α.Α. Δ.Π.Θ. ΕΡΓΑΣΤΗΡΙΟ ΓΕΩΡΓΙΑΣ </a:t>
            </a:r>
          </a:p>
        </p:txBody>
      </p:sp>
    </p:spTree>
    <p:extLst>
      <p:ext uri="{BB962C8B-B14F-4D97-AF65-F5344CB8AC3E}">
        <p14:creationId xmlns:p14="http://schemas.microsoft.com/office/powerpoint/2010/main" val="33116696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690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sz="4000" b="1" dirty="0"/>
              <a:t>Σας ευχαριστώ πολύ για την προσοχή σας.</a:t>
            </a:r>
          </a:p>
        </p:txBody>
      </p:sp>
      <p:sp>
        <p:nvSpPr>
          <p:cNvPr id="133123" name="5 - Θέση υποσέλιδου"/>
          <p:cNvSpPr txBox="1">
            <a:spLocks noGrp="1"/>
          </p:cNvSpPr>
          <p:nvPr/>
        </p:nvSpPr>
        <p:spPr bwMode="auto">
          <a:xfrm>
            <a:off x="1071563" y="6215063"/>
            <a:ext cx="66246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l-GR" sz="1600">
                <a:solidFill>
                  <a:srgbClr val="FF0000"/>
                </a:solidFill>
                <a:latin typeface="Calibri" pitchFamily="34" charset="0"/>
              </a:rPr>
              <a:t>Φωτιάδης Σιδέρης Ε.ΔΙ.Π  Τ.Α.Α. Δ.Π.Θ. ΕΡΓΑΣΤΗΡΙΟ ΓΕΩΡΓΙΑΣ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Όψη">
  <a:themeElements>
    <a:clrScheme name="Όψη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Όψη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Όψη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TM02900688[[fn=Όψη]]</Template>
  <TotalTime>240</TotalTime>
  <Words>1436</Words>
  <Application>Microsoft Office PowerPoint</Application>
  <PresentationFormat>Προβολή στην οθόνη (4:3)</PresentationFormat>
  <Paragraphs>126</Paragraphs>
  <Slides>31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31</vt:i4>
      </vt:variant>
    </vt:vector>
  </HeadingPairs>
  <TitlesOfParts>
    <vt:vector size="37" baseType="lpstr">
      <vt:lpstr>Arial</vt:lpstr>
      <vt:lpstr>Calibri</vt:lpstr>
      <vt:lpstr>Times New Roman</vt:lpstr>
      <vt:lpstr>Trebuchet MS</vt:lpstr>
      <vt:lpstr>Wingdings 3</vt:lpstr>
      <vt:lpstr>Όψη</vt:lpstr>
      <vt:lpstr>Αναγνώριση χειμερινών σιτηρών στο αδέλφωμα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Τα χαρακτηριστικά για την αναγνώριση των χειμερινών σιτηρών</vt:lpstr>
      <vt:lpstr>Παρουσίαση του PowerPoint</vt:lpstr>
      <vt:lpstr>Παρουσίαση του PowerPoint</vt:lpstr>
      <vt:lpstr>Το μέγεθος και η μορφή του γλωσσιδίου και των ωτιδίων αποτελούν χρήσιμα χαρακτηριστικά για τη διάκριση των χειμερινών σιτηρών.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ΣΙΤΑΡΙ ΜΑΛΑΚΟ</vt:lpstr>
      <vt:lpstr>ΣΙΤΑΡΙ ΣΚΛΗΡΟ</vt:lpstr>
      <vt:lpstr>ΚΡΙΘΑΡΙ</vt:lpstr>
      <vt:lpstr>ΒΡΩΜΗ</vt:lpstr>
      <vt:lpstr>ΣΙΚΑΛΗ</vt:lpstr>
      <vt:lpstr>Μονόκοκκο σιτάρι </vt:lpstr>
      <vt:lpstr>Τα πρώτα σιτάρια που άρχισαν να καλλιεργούνται μετά το 7.500 π.Χ. ήταν μονόκοκκα.   Πρόγονός του είναι το άγριο μονόκοκκο σιτάρι Τ monococcum   ΣΤΕΛΕΧΟΣ: Λεπτό και βραχύ, με τρίχες στα γόνατα,  αδελφώνει πολύ και μοιάζει με αγριόχορτο. </vt:lpstr>
      <vt:lpstr>ΣΠΟΡΟΣ: Ο σπόρος είναι ντυμένος και τα λέπυρα δεν αποχωρίζονται κατά τον αλωνισμό και έχουν χρώμα κίτρινο προς ανοιχτό κόκκινο. </vt:lpstr>
      <vt:lpstr>ΔΙΚΟΚΚΟ ΣΙΤΑΡΙ </vt:lpstr>
      <vt:lpstr>ΔΙΚΟΚΚΟ ΣΙΤΑΡΙ</vt:lpstr>
      <vt:lpstr>Σπέλτα</vt:lpstr>
      <vt:lpstr>Ποια φυτά λέγονται εθελοντές σε μία καλλιέργεια και προβλήματα δημιουργούν</vt:lpstr>
      <vt:lpstr>Τρόποι αντιμετώπισης</vt:lpstr>
      <vt:lpstr>Συγκαλλιέργεια βίκου-κριθαριού</vt:lpstr>
      <vt:lpstr>Συγκαλλιέργεια βίκου-κριθαριού</vt:lpstr>
      <vt:lpstr>Συγκαλλιέργεια βίκου-κριθαριού</vt:lpstr>
      <vt:lpstr>Παρουσίαση του PowerPoint</vt:lpstr>
    </vt:vector>
  </TitlesOfParts>
  <Company>BCC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Αναγνώριση σιτηρών στο αδέλφωμα</dc:title>
  <dc:creator>User</dc:creator>
  <cp:lastModifiedBy>Sideris Fotiadis</cp:lastModifiedBy>
  <cp:revision>34</cp:revision>
  <dcterms:created xsi:type="dcterms:W3CDTF">2020-05-08T12:45:41Z</dcterms:created>
  <dcterms:modified xsi:type="dcterms:W3CDTF">2026-09-25T14:55:00Z</dcterms:modified>
</cp:coreProperties>
</file>